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4" r:id="rId2"/>
  </p:sldMasterIdLst>
  <p:notesMasterIdLst>
    <p:notesMasterId r:id="rId7"/>
  </p:notesMasterIdLst>
  <p:sldIdLst>
    <p:sldId id="2147308207" r:id="rId3"/>
    <p:sldId id="2147308208" r:id="rId4"/>
    <p:sldId id="2147308209" r:id="rId5"/>
    <p:sldId id="267" r:id="rId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4D0D-1677-AB48-B2DD-41A7CA3E83B2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4E92A-70CB-2943-B612-050A7F454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2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a983e4d43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ca983e4d43_0_74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Logos are from underlying OSS, since all Tanzu logos are now the same</a:t>
            </a:r>
            <a:endParaRPr/>
          </a:p>
        </p:txBody>
      </p:sp>
      <p:sp>
        <p:nvSpPr>
          <p:cNvPr id="882" name="Google Shape;882;gca983e4d43_0_7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63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dfb307e86b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2" name="Google Shape;4092;gdfb307e86b_0_7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under data science is more in the data quality/prep and modeling and monitoring side.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and AI is cool but the tech is hard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 and prep is boring but like in a gold rush: "sell shovels"</a:t>
            </a:r>
            <a:endParaRPr/>
          </a:p>
        </p:txBody>
      </p:sp>
      <p:sp>
        <p:nvSpPr>
          <p:cNvPr id="4093" name="Google Shape;4093;gdfb307e86b_0_7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6594666" y="1582578"/>
            <a:ext cx="4997704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6594665" y="2867280"/>
            <a:ext cx="5117785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2"/>
          </p:nvPr>
        </p:nvSpPr>
        <p:spPr>
          <a:xfrm>
            <a:off x="6594665" y="473742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3"/>
          </p:nvPr>
        </p:nvSpPr>
        <p:spPr>
          <a:xfrm>
            <a:off x="6594665" y="513874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body" idx="4"/>
          </p:nvPr>
        </p:nvSpPr>
        <p:spPr>
          <a:xfrm>
            <a:off x="6594665" y="5494347"/>
            <a:ext cx="3658553" cy="2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33" name="Google Shape;33;p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2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8967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800"/>
          </a:p>
        </p:txBody>
      </p:sp>
      <p:sp>
        <p:nvSpPr>
          <p:cNvPr id="119" name="Google Shape;119;p12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2894767" y="1359908"/>
            <a:ext cx="7317105" cy="43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1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3" name="Google Shape;2483;p215"/>
          <p:cNvGrpSpPr/>
          <p:nvPr/>
        </p:nvGrpSpPr>
        <p:grpSpPr>
          <a:xfrm>
            <a:off x="-1738342" y="-1733379"/>
            <a:ext cx="7677577" cy="7675578"/>
            <a:chOff x="-1737889" y="-1733380"/>
            <a:chExt cx="7675578" cy="7675578"/>
          </a:xfrm>
        </p:grpSpPr>
        <p:sp>
          <p:nvSpPr>
            <p:cNvPr id="2484" name="Google Shape;2484;p215"/>
            <p:cNvSpPr/>
            <p:nvPr/>
          </p:nvSpPr>
          <p:spPr>
            <a:xfrm rot="2700000">
              <a:off x="872677" y="-2095821"/>
              <a:ext cx="2454445" cy="8400462"/>
            </a:xfrm>
            <a:custGeom>
              <a:avLst/>
              <a:gdLst/>
              <a:ahLst/>
              <a:cxnLst/>
              <a:rect l="l" t="t" r="r" b="b"/>
              <a:pathLst>
                <a:path w="2453081" h="8395793" extrusionOk="0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15"/>
            <p:cNvSpPr/>
            <p:nvPr/>
          </p:nvSpPr>
          <p:spPr>
            <a:xfrm rot="-2700000">
              <a:off x="-1169524" y="3115970"/>
              <a:ext cx="6376329" cy="667497"/>
            </a:xfrm>
            <a:custGeom>
              <a:avLst/>
              <a:gdLst/>
              <a:ahLst/>
              <a:cxnLst/>
              <a:rect l="l" t="t" r="r" b="b"/>
              <a:pathLst>
                <a:path w="6372785" h="667126" extrusionOk="0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6000">
                  <a:schemeClr val="accent4"/>
                </a:gs>
                <a:gs pos="76000">
                  <a:schemeClr val="lt1"/>
                </a:gs>
                <a:gs pos="94000">
                  <a:schemeClr val="lt1"/>
                </a:gs>
                <a:gs pos="100000">
                  <a:schemeClr val="lt1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6" name="Google Shape;2486;p215"/>
          <p:cNvSpPr txBox="1"/>
          <p:nvPr/>
        </p:nvSpPr>
        <p:spPr>
          <a:xfrm>
            <a:off x="7124768" y="4133698"/>
            <a:ext cx="3586534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pic>
        <p:nvPicPr>
          <p:cNvPr id="2487" name="Google Shape;2487;p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215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283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0" name="Google Shape;2490;p216"/>
          <p:cNvGrpSpPr/>
          <p:nvPr/>
        </p:nvGrpSpPr>
        <p:grpSpPr>
          <a:xfrm>
            <a:off x="-1738342" y="-1733379"/>
            <a:ext cx="7677577" cy="7675578"/>
            <a:chOff x="-1737889" y="-1733380"/>
            <a:chExt cx="7675578" cy="7675578"/>
          </a:xfrm>
        </p:grpSpPr>
        <p:sp>
          <p:nvSpPr>
            <p:cNvPr id="2491" name="Google Shape;2491;p216"/>
            <p:cNvSpPr/>
            <p:nvPr/>
          </p:nvSpPr>
          <p:spPr>
            <a:xfrm rot="2700000">
              <a:off x="872677" y="-2095821"/>
              <a:ext cx="2454445" cy="8400462"/>
            </a:xfrm>
            <a:custGeom>
              <a:avLst/>
              <a:gdLst/>
              <a:ahLst/>
              <a:cxnLst/>
              <a:rect l="l" t="t" r="r" b="b"/>
              <a:pathLst>
                <a:path w="2453081" h="8395793" extrusionOk="0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16"/>
            <p:cNvSpPr/>
            <p:nvPr/>
          </p:nvSpPr>
          <p:spPr>
            <a:xfrm rot="-2700000">
              <a:off x="-1169524" y="3115970"/>
              <a:ext cx="6376329" cy="667497"/>
            </a:xfrm>
            <a:custGeom>
              <a:avLst/>
              <a:gdLst/>
              <a:ahLst/>
              <a:cxnLst/>
              <a:rect l="l" t="t" r="r" b="b"/>
              <a:pathLst>
                <a:path w="6372785" h="667126" extrusionOk="0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3" name="Google Shape;2493;p216"/>
          <p:cNvSpPr txBox="1"/>
          <p:nvPr/>
        </p:nvSpPr>
        <p:spPr>
          <a:xfrm>
            <a:off x="7124768" y="4133698"/>
            <a:ext cx="3586534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pic>
        <p:nvPicPr>
          <p:cNvPr id="2494" name="Google Shape;2494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216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2920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7" name="Google Shape;2497;p217"/>
          <p:cNvGrpSpPr/>
          <p:nvPr/>
        </p:nvGrpSpPr>
        <p:grpSpPr>
          <a:xfrm>
            <a:off x="-1738342" y="-1733379"/>
            <a:ext cx="7677577" cy="7675578"/>
            <a:chOff x="-1737889" y="-1733380"/>
            <a:chExt cx="7675578" cy="7675578"/>
          </a:xfrm>
        </p:grpSpPr>
        <p:sp>
          <p:nvSpPr>
            <p:cNvPr id="2498" name="Google Shape;2498;p217"/>
            <p:cNvSpPr/>
            <p:nvPr/>
          </p:nvSpPr>
          <p:spPr>
            <a:xfrm rot="2700000">
              <a:off x="872677" y="-2095821"/>
              <a:ext cx="2454445" cy="8400462"/>
            </a:xfrm>
            <a:custGeom>
              <a:avLst/>
              <a:gdLst/>
              <a:ahLst/>
              <a:cxnLst/>
              <a:rect l="l" t="t" r="r" b="b"/>
              <a:pathLst>
                <a:path w="2453081" h="8395793" extrusionOk="0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17"/>
            <p:cNvSpPr/>
            <p:nvPr/>
          </p:nvSpPr>
          <p:spPr>
            <a:xfrm rot="-2700000">
              <a:off x="-1169524" y="3115970"/>
              <a:ext cx="6376329" cy="667497"/>
            </a:xfrm>
            <a:custGeom>
              <a:avLst/>
              <a:gdLst/>
              <a:ahLst/>
              <a:cxnLst/>
              <a:rect l="l" t="t" r="r" b="b"/>
              <a:pathLst>
                <a:path w="6372785" h="667126" extrusionOk="0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79990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0" name="Google Shape;2500;p217"/>
          <p:cNvSpPr txBox="1"/>
          <p:nvPr/>
        </p:nvSpPr>
        <p:spPr>
          <a:xfrm>
            <a:off x="7124768" y="4133698"/>
            <a:ext cx="3586534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pic>
        <p:nvPicPr>
          <p:cNvPr id="2501" name="Google Shape;2501;p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217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82295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bg>
      <p:bgPr>
        <a:solidFill>
          <a:schemeClr val="accent5"/>
        </a:solidFill>
        <a:effectLst/>
      </p:bgPr>
    </p:bg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1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5" name="Google Shape;2505;p218"/>
          <p:cNvSpPr txBox="1">
            <a:spLocks noGrp="1"/>
          </p:cNvSpPr>
          <p:nvPr>
            <p:ph type="subTitle" idx="1"/>
          </p:nvPr>
        </p:nvSpPr>
        <p:spPr>
          <a:xfrm>
            <a:off x="593021" y="838105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506" name="Google Shape;2506;p218" descr="Do the fonts in the words below match on your screen?"/>
          <p:cNvSpPr/>
          <p:nvPr/>
        </p:nvSpPr>
        <p:spPr>
          <a:xfrm>
            <a:off x="623526" y="1616678"/>
            <a:ext cx="4635007" cy="2442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 fonts in the words below match on your screen?</a:t>
            </a:r>
            <a:endParaRPr sz="1800"/>
          </a:p>
        </p:txBody>
      </p:sp>
      <p:cxnSp>
        <p:nvCxnSpPr>
          <p:cNvPr id="2507" name="Google Shape;2507;p218"/>
          <p:cNvCxnSpPr/>
          <p:nvPr/>
        </p:nvCxnSpPr>
        <p:spPr>
          <a:xfrm>
            <a:off x="623527" y="1860778"/>
            <a:ext cx="7301802" cy="0"/>
          </a:xfrm>
          <a:prstGeom prst="straightConnector1">
            <a:avLst/>
          </a:prstGeom>
          <a:noFill/>
          <a:ln w="25400" cap="flat" cmpd="sng">
            <a:solidFill>
              <a:srgbClr val="3F1A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08" name="Google Shape;2508;p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326" y="2219740"/>
            <a:ext cx="3089114" cy="5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218"/>
          <p:cNvSpPr txBox="1">
            <a:spLocks noGrp="1"/>
          </p:cNvSpPr>
          <p:nvPr>
            <p:ph type="body" idx="2"/>
          </p:nvPr>
        </p:nvSpPr>
        <p:spPr>
          <a:xfrm>
            <a:off x="598270" y="2908233"/>
            <a:ext cx="5355795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</a:defRPr>
            </a:lvl1pPr>
            <a:lvl2pPr marL="914400" lvl="1" indent="-4343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pic>
        <p:nvPicPr>
          <p:cNvPr id="2510" name="Google Shape;2510;p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483" y="2242894"/>
            <a:ext cx="4744342" cy="538267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218"/>
          <p:cNvSpPr txBox="1">
            <a:spLocks noGrp="1"/>
          </p:cNvSpPr>
          <p:nvPr>
            <p:ph type="body" idx="3"/>
          </p:nvPr>
        </p:nvSpPr>
        <p:spPr>
          <a:xfrm>
            <a:off x="5985243" y="2908233"/>
            <a:ext cx="5355795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5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3" name="Google Shape;2513;p219"/>
          <p:cNvGrpSpPr/>
          <p:nvPr/>
        </p:nvGrpSpPr>
        <p:grpSpPr>
          <a:xfrm>
            <a:off x="609600" y="1600203"/>
            <a:ext cx="10058506" cy="4580401"/>
            <a:chOff x="609441" y="1600198"/>
            <a:chExt cx="10055887" cy="4580401"/>
          </a:xfrm>
        </p:grpSpPr>
        <p:sp>
          <p:nvSpPr>
            <p:cNvPr id="2514" name="Google Shape;2514;p219"/>
            <p:cNvSpPr/>
            <p:nvPr/>
          </p:nvSpPr>
          <p:spPr>
            <a:xfrm>
              <a:off x="609441" y="1600199"/>
              <a:ext cx="9141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19"/>
            <p:cNvSpPr/>
            <p:nvPr/>
          </p:nvSpPr>
          <p:spPr>
            <a:xfrm>
              <a:off x="2436448" y="1600198"/>
              <a:ext cx="9153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19"/>
            <p:cNvSpPr/>
            <p:nvPr/>
          </p:nvSpPr>
          <p:spPr>
            <a:xfrm>
              <a:off x="4263453" y="1600198"/>
              <a:ext cx="9210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19"/>
            <p:cNvSpPr/>
            <p:nvPr/>
          </p:nvSpPr>
          <p:spPr>
            <a:xfrm>
              <a:off x="6090459" y="1600198"/>
              <a:ext cx="9210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19"/>
            <p:cNvSpPr/>
            <p:nvPr/>
          </p:nvSpPr>
          <p:spPr>
            <a:xfrm>
              <a:off x="7921943" y="1600198"/>
              <a:ext cx="9165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19"/>
            <p:cNvSpPr/>
            <p:nvPr/>
          </p:nvSpPr>
          <p:spPr>
            <a:xfrm>
              <a:off x="9750028" y="1600198"/>
              <a:ext cx="915300" cy="458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0" name="Google Shape;2520;p219"/>
          <p:cNvGrpSpPr/>
          <p:nvPr/>
        </p:nvGrpSpPr>
        <p:grpSpPr>
          <a:xfrm>
            <a:off x="126" y="0"/>
            <a:ext cx="12191875" cy="6858004"/>
            <a:chOff x="126" y="0"/>
            <a:chExt cx="12188700" cy="6858004"/>
          </a:xfrm>
        </p:grpSpPr>
        <p:cxnSp>
          <p:nvCxnSpPr>
            <p:cNvPr id="2521" name="Google Shape;2521;p219"/>
            <p:cNvCxnSpPr/>
            <p:nvPr/>
          </p:nvCxnSpPr>
          <p:spPr>
            <a:xfrm>
              <a:off x="609601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2" name="Google Shape;2522;p219"/>
            <p:cNvCxnSpPr/>
            <p:nvPr/>
          </p:nvCxnSpPr>
          <p:spPr>
            <a:xfrm>
              <a:off x="1523644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3" name="Google Shape;2523;p219"/>
            <p:cNvCxnSpPr/>
            <p:nvPr/>
          </p:nvCxnSpPr>
          <p:spPr>
            <a:xfrm>
              <a:off x="1980665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4" name="Google Shape;2524;p219"/>
            <p:cNvCxnSpPr/>
            <p:nvPr/>
          </p:nvCxnSpPr>
          <p:spPr>
            <a:xfrm>
              <a:off x="2437686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5" name="Google Shape;2525;p219"/>
            <p:cNvCxnSpPr/>
            <p:nvPr/>
          </p:nvCxnSpPr>
          <p:spPr>
            <a:xfrm>
              <a:off x="2894708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6" name="Google Shape;2526;p219"/>
            <p:cNvCxnSpPr/>
            <p:nvPr/>
          </p:nvCxnSpPr>
          <p:spPr>
            <a:xfrm>
              <a:off x="3351729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7" name="Google Shape;2527;p219"/>
            <p:cNvCxnSpPr/>
            <p:nvPr/>
          </p:nvCxnSpPr>
          <p:spPr>
            <a:xfrm>
              <a:off x="3808750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8" name="Google Shape;2528;p219"/>
            <p:cNvCxnSpPr/>
            <p:nvPr/>
          </p:nvCxnSpPr>
          <p:spPr>
            <a:xfrm>
              <a:off x="4265772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9" name="Google Shape;2529;p219"/>
            <p:cNvCxnSpPr/>
            <p:nvPr/>
          </p:nvCxnSpPr>
          <p:spPr>
            <a:xfrm>
              <a:off x="4722793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0" name="Google Shape;2530;p219"/>
            <p:cNvCxnSpPr/>
            <p:nvPr/>
          </p:nvCxnSpPr>
          <p:spPr>
            <a:xfrm>
              <a:off x="5179814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1" name="Google Shape;2531;p219"/>
            <p:cNvCxnSpPr/>
            <p:nvPr/>
          </p:nvCxnSpPr>
          <p:spPr>
            <a:xfrm>
              <a:off x="5636836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2" name="Google Shape;2532;p219"/>
            <p:cNvCxnSpPr/>
            <p:nvPr/>
          </p:nvCxnSpPr>
          <p:spPr>
            <a:xfrm>
              <a:off x="6093857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3" name="Google Shape;2533;p219"/>
            <p:cNvCxnSpPr/>
            <p:nvPr/>
          </p:nvCxnSpPr>
          <p:spPr>
            <a:xfrm>
              <a:off x="6550878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4" name="Google Shape;2534;p219"/>
            <p:cNvCxnSpPr/>
            <p:nvPr/>
          </p:nvCxnSpPr>
          <p:spPr>
            <a:xfrm>
              <a:off x="7007900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5" name="Google Shape;2535;p219"/>
            <p:cNvCxnSpPr/>
            <p:nvPr/>
          </p:nvCxnSpPr>
          <p:spPr>
            <a:xfrm>
              <a:off x="7464921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6" name="Google Shape;2536;p219"/>
            <p:cNvCxnSpPr/>
            <p:nvPr/>
          </p:nvCxnSpPr>
          <p:spPr>
            <a:xfrm>
              <a:off x="7921943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9"/>
            <p:cNvCxnSpPr/>
            <p:nvPr/>
          </p:nvCxnSpPr>
          <p:spPr>
            <a:xfrm>
              <a:off x="8378964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9"/>
            <p:cNvCxnSpPr/>
            <p:nvPr/>
          </p:nvCxnSpPr>
          <p:spPr>
            <a:xfrm>
              <a:off x="8835985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9" name="Google Shape;2539;p219"/>
            <p:cNvCxnSpPr/>
            <p:nvPr/>
          </p:nvCxnSpPr>
          <p:spPr>
            <a:xfrm>
              <a:off x="9750028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0" name="Google Shape;2540;p219"/>
            <p:cNvCxnSpPr/>
            <p:nvPr/>
          </p:nvCxnSpPr>
          <p:spPr>
            <a:xfrm>
              <a:off x="9293007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1" name="Google Shape;2541;p219"/>
            <p:cNvCxnSpPr/>
            <p:nvPr/>
          </p:nvCxnSpPr>
          <p:spPr>
            <a:xfrm>
              <a:off x="10207049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2" name="Google Shape;2542;p219"/>
            <p:cNvCxnSpPr/>
            <p:nvPr/>
          </p:nvCxnSpPr>
          <p:spPr>
            <a:xfrm>
              <a:off x="10664071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3" name="Google Shape;2543;p219"/>
            <p:cNvCxnSpPr/>
            <p:nvPr/>
          </p:nvCxnSpPr>
          <p:spPr>
            <a:xfrm>
              <a:off x="11121092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4" name="Google Shape;2544;p219"/>
            <p:cNvCxnSpPr/>
            <p:nvPr/>
          </p:nvCxnSpPr>
          <p:spPr>
            <a:xfrm>
              <a:off x="1066622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9"/>
            <p:cNvCxnSpPr/>
            <p:nvPr/>
          </p:nvCxnSpPr>
          <p:spPr>
            <a:xfrm>
              <a:off x="11572105" y="2683"/>
              <a:ext cx="0" cy="68553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9"/>
            <p:cNvCxnSpPr/>
            <p:nvPr/>
          </p:nvCxnSpPr>
          <p:spPr>
            <a:xfrm>
              <a:off x="6094476" y="-6094350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9"/>
            <p:cNvCxnSpPr/>
            <p:nvPr/>
          </p:nvCxnSpPr>
          <p:spPr>
            <a:xfrm>
              <a:off x="6094476" y="-563714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9"/>
            <p:cNvCxnSpPr/>
            <p:nvPr/>
          </p:nvCxnSpPr>
          <p:spPr>
            <a:xfrm>
              <a:off x="6094476" y="-517994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9"/>
            <p:cNvCxnSpPr/>
            <p:nvPr/>
          </p:nvCxnSpPr>
          <p:spPr>
            <a:xfrm>
              <a:off x="6094476" y="-31201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9"/>
            <p:cNvCxnSpPr/>
            <p:nvPr/>
          </p:nvCxnSpPr>
          <p:spPr>
            <a:xfrm>
              <a:off x="6094476" y="-26629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1" name="Google Shape;2551;p219"/>
            <p:cNvCxnSpPr/>
            <p:nvPr/>
          </p:nvCxnSpPr>
          <p:spPr>
            <a:xfrm>
              <a:off x="6094476" y="-22057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2" name="Google Shape;2552;p219"/>
            <p:cNvCxnSpPr/>
            <p:nvPr/>
          </p:nvCxnSpPr>
          <p:spPr>
            <a:xfrm>
              <a:off x="6094476" y="-17485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3" name="Google Shape;2553;p219"/>
            <p:cNvCxnSpPr/>
            <p:nvPr/>
          </p:nvCxnSpPr>
          <p:spPr>
            <a:xfrm>
              <a:off x="6094476" y="-1291375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4" name="Google Shape;2554;p219"/>
            <p:cNvCxnSpPr/>
            <p:nvPr/>
          </p:nvCxnSpPr>
          <p:spPr>
            <a:xfrm>
              <a:off x="6094476" y="-834175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5" name="Google Shape;2555;p219"/>
            <p:cNvCxnSpPr/>
            <p:nvPr/>
          </p:nvCxnSpPr>
          <p:spPr>
            <a:xfrm rot="10800000">
              <a:off x="126" y="5717375"/>
              <a:ext cx="12188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6" name="Google Shape;2556;p219"/>
            <p:cNvCxnSpPr/>
            <p:nvPr/>
          </p:nvCxnSpPr>
          <p:spPr>
            <a:xfrm>
              <a:off x="6094476" y="763654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7" name="Google Shape;2557;p219"/>
            <p:cNvCxnSpPr/>
            <p:nvPr/>
          </p:nvCxnSpPr>
          <p:spPr>
            <a:xfrm>
              <a:off x="6094476" y="-5637150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8" name="Google Shape;2558;p219"/>
            <p:cNvCxnSpPr/>
            <p:nvPr/>
          </p:nvCxnSpPr>
          <p:spPr>
            <a:xfrm>
              <a:off x="6094476" y="-495134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9" name="Google Shape;2559;p219"/>
            <p:cNvCxnSpPr/>
            <p:nvPr/>
          </p:nvCxnSpPr>
          <p:spPr>
            <a:xfrm>
              <a:off x="6094476" y="8631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0" name="Google Shape;2560;p219"/>
            <p:cNvCxnSpPr/>
            <p:nvPr/>
          </p:nvCxnSpPr>
          <p:spPr>
            <a:xfrm>
              <a:off x="6094476" y="306450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1" name="Google Shape;2561;p219"/>
            <p:cNvCxnSpPr/>
            <p:nvPr/>
          </p:nvCxnSpPr>
          <p:spPr>
            <a:xfrm>
              <a:off x="6094476" y="-40345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2" name="Google Shape;2562;p219"/>
            <p:cNvCxnSpPr/>
            <p:nvPr/>
          </p:nvCxnSpPr>
          <p:spPr>
            <a:xfrm>
              <a:off x="6094476" y="-3577376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3" name="Google Shape;2563;p219"/>
            <p:cNvCxnSpPr/>
            <p:nvPr/>
          </p:nvCxnSpPr>
          <p:spPr>
            <a:xfrm>
              <a:off x="6094476" y="-4494149"/>
              <a:ext cx="0" cy="12188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3742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bg>
      <p:bgPr>
        <a:solidFill>
          <a:srgbClr val="EC7700"/>
        </a:solidFill>
        <a:effectLst/>
      </p:bgPr>
    </p:bg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220"/>
          <p:cNvSpPr txBox="1"/>
          <p:nvPr/>
        </p:nvSpPr>
        <p:spPr>
          <a:xfrm>
            <a:off x="606551" y="721895"/>
            <a:ext cx="10879633" cy="48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endParaRPr sz="1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ALL LAYOUTS PAST THIS ARE NOT PART OF THIS TEMPLATE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152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, Subtitle and Content">
  <p:cSld name="2_Title, Subtitle and Content"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221"/>
          <p:cNvSpPr txBox="1">
            <a:spLocks noGrp="1"/>
          </p:cNvSpPr>
          <p:nvPr>
            <p:ph type="body" idx="1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  <a:defRPr/>
            </a:lvl6pPr>
            <a:lvl7pPr marL="320040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AutoNum type="alphaLcPeriod"/>
              <a:defRPr/>
            </a:lvl7pPr>
            <a:lvl8pPr marL="365760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60"/>
              <a:buAutoNum type="romanLcPeriod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68" name="Google Shape;2568;p221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221"/>
          <p:cNvSpPr txBox="1">
            <a:spLocks noGrp="1"/>
          </p:cNvSpPr>
          <p:nvPr>
            <p:ph type="subTitle" idx="2"/>
          </p:nvPr>
        </p:nvSpPr>
        <p:spPr>
          <a:xfrm>
            <a:off x="593023" y="811831"/>
            <a:ext cx="10990662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>
            <a:endParaRPr/>
          </a:p>
        </p:txBody>
      </p:sp>
      <p:sp>
        <p:nvSpPr>
          <p:cNvPr id="2570" name="Google Shape;2570;p22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49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-Content Balanced">
  <p:cSld name="1_Two-Content Balanced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222"/>
          <p:cNvSpPr txBox="1"/>
          <p:nvPr/>
        </p:nvSpPr>
        <p:spPr>
          <a:xfrm>
            <a:off x="11493934" y="6388102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79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222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4" name="Google Shape;2574;p222"/>
          <p:cNvSpPr txBox="1">
            <a:spLocks noGrp="1"/>
          </p:cNvSpPr>
          <p:nvPr>
            <p:ph type="subTitle" idx="1"/>
          </p:nvPr>
        </p:nvSpPr>
        <p:spPr>
          <a:xfrm>
            <a:off x="593022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7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>
            <a:endParaRPr/>
          </a:p>
        </p:txBody>
      </p:sp>
      <p:sp>
        <p:nvSpPr>
          <p:cNvPr id="2575" name="Google Shape;2575;p222"/>
          <p:cNvSpPr txBox="1">
            <a:spLocks noGrp="1"/>
          </p:cNvSpPr>
          <p:nvPr>
            <p:ph type="body" idx="2"/>
          </p:nvPr>
        </p:nvSpPr>
        <p:spPr>
          <a:xfrm>
            <a:off x="1" y="1600200"/>
            <a:ext cx="589503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Char char="​"/>
              <a:defRPr sz="1799"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 sz="1600"/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 sz="1400"/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200"/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200"/>
            </a:lvl5pPr>
            <a:lvl6pPr marL="2743200" lvl="5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AutoNum type="arabicPeriod"/>
              <a:defRPr sz="1799"/>
            </a:lvl6pPr>
            <a:lvl7pPr marL="320040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AutoNum type="alphaLcPeriod"/>
              <a:defRPr sz="1400"/>
            </a:lvl7pPr>
            <a:lvl8pPr marL="365760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60"/>
              <a:buAutoNum type="romanLcPeriod"/>
              <a:defRPr sz="1200"/>
            </a:lvl8pPr>
            <a:lvl9pPr marL="4114800" lvl="8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AutoNum type="alphaUcPeriod"/>
              <a:defRPr sz="1799"/>
            </a:lvl9pPr>
          </a:lstStyle>
          <a:p>
            <a:endParaRPr/>
          </a:p>
        </p:txBody>
      </p:sp>
      <p:sp>
        <p:nvSpPr>
          <p:cNvPr id="2576" name="Google Shape;2576;p222"/>
          <p:cNvSpPr txBox="1">
            <a:spLocks noGrp="1"/>
          </p:cNvSpPr>
          <p:nvPr>
            <p:ph type="body" idx="3"/>
          </p:nvPr>
        </p:nvSpPr>
        <p:spPr>
          <a:xfrm>
            <a:off x="6322934" y="1600200"/>
            <a:ext cx="58692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Char char="​"/>
              <a:defRPr sz="1799"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 sz="1600"/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 sz="1400"/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200"/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200"/>
            </a:lvl5pPr>
            <a:lvl6pPr marL="2743200" lvl="5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AutoNum type="arabicPeriod"/>
              <a:defRPr sz="1799"/>
            </a:lvl6pPr>
            <a:lvl7pPr marL="320040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AutoNum type="alphaLcPeriod"/>
              <a:defRPr sz="1400"/>
            </a:lvl7pPr>
            <a:lvl8pPr marL="365760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60"/>
              <a:buAutoNum type="romanLcPeriod"/>
              <a:defRPr sz="1200"/>
            </a:lvl8pPr>
            <a:lvl9pPr marL="4114800" lvl="8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AutoNum type="alphaUcPeriod"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223"/>
          <p:cNvSpPr txBox="1"/>
          <p:nvPr/>
        </p:nvSpPr>
        <p:spPr>
          <a:xfrm>
            <a:off x="11493934" y="6388102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799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223"/>
          <p:cNvSpPr txBox="1">
            <a:spLocks noGrp="1"/>
          </p:cNvSpPr>
          <p:nvPr>
            <p:ph type="subTitle" idx="1"/>
          </p:nvPr>
        </p:nvSpPr>
        <p:spPr>
          <a:xfrm>
            <a:off x="593022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99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7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580" name="Google Shape;2580;p223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224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599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3" name="Google Shape;2583;p224"/>
          <p:cNvSpPr txBox="1">
            <a:spLocks noGrp="1"/>
          </p:cNvSpPr>
          <p:nvPr>
            <p:ph type="subTitle" idx="1"/>
          </p:nvPr>
        </p:nvSpPr>
        <p:spPr>
          <a:xfrm>
            <a:off x="603124" y="2270788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2160"/>
              <a:buNone/>
              <a:defRPr sz="23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7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584" name="Google Shape;2584;p224"/>
          <p:cNvSpPr txBox="1"/>
          <p:nvPr/>
        </p:nvSpPr>
        <p:spPr>
          <a:xfrm>
            <a:off x="11493934" y="6388099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5" name="Google Shape;2585;p224"/>
          <p:cNvGrpSpPr/>
          <p:nvPr/>
        </p:nvGrpSpPr>
        <p:grpSpPr>
          <a:xfrm>
            <a:off x="608191" y="6445204"/>
            <a:ext cx="1184727" cy="186693"/>
            <a:chOff x="863272" y="6563918"/>
            <a:chExt cx="861082" cy="135727"/>
          </a:xfrm>
        </p:grpSpPr>
        <p:sp>
          <p:nvSpPr>
            <p:cNvPr id="2586" name="Google Shape;2586;p22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2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2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2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2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2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2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99"/>
                <a:buFont typeface="Arial"/>
                <a:buNone/>
              </a:pPr>
              <a:endParaRPr sz="17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3" name="Google Shape;2593;p224"/>
          <p:cNvSpPr txBox="1"/>
          <p:nvPr/>
        </p:nvSpPr>
        <p:spPr>
          <a:xfrm flipH="1">
            <a:off x="2074121" y="6506318"/>
            <a:ext cx="17293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224"/>
          <p:cNvSpPr/>
          <p:nvPr/>
        </p:nvSpPr>
        <p:spPr>
          <a:xfrm rot="2700000">
            <a:off x="7247453" y="-1005173"/>
            <a:ext cx="3507631" cy="10681863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224"/>
          <p:cNvSpPr/>
          <p:nvPr/>
        </p:nvSpPr>
        <p:spPr>
          <a:xfrm rot="2700000">
            <a:off x="9755143" y="1673555"/>
            <a:ext cx="971092" cy="6490486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588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603123" y="2270788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3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26" name="Google Shape;126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3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134" name="Google Shape;134;p13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6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3">
  <p:cSld name="3 – Standard 3"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225"/>
          <p:cNvSpPr txBox="1">
            <a:spLocks noGrp="1"/>
          </p:cNvSpPr>
          <p:nvPr>
            <p:ph type="title"/>
          </p:nvPr>
        </p:nvSpPr>
        <p:spPr>
          <a:xfrm>
            <a:off x="256633" y="201700"/>
            <a:ext cx="1155090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3332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8" name="Google Shape;2598;p225"/>
          <p:cNvSpPr txBox="1">
            <a:spLocks noGrp="1"/>
          </p:cNvSpPr>
          <p:nvPr>
            <p:ph type="body" idx="1"/>
          </p:nvPr>
        </p:nvSpPr>
        <p:spPr>
          <a:xfrm>
            <a:off x="1220533" y="1200533"/>
            <a:ext cx="9777746" cy="5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400"/>
              <a:buFont typeface="Proxima Nova"/>
              <a:buChar char="■"/>
              <a:defRPr sz="1865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0645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spaltig, Text, Inhalt">
  <p:cSld name="2-spaltig, Text, Inhalt"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26"/>
          <p:cNvSpPr txBox="1">
            <a:spLocks noGrp="1"/>
          </p:cNvSpPr>
          <p:nvPr>
            <p:ph type="title"/>
          </p:nvPr>
        </p:nvSpPr>
        <p:spPr>
          <a:xfrm>
            <a:off x="432000" y="273600"/>
            <a:ext cx="1132795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226"/>
          <p:cNvSpPr txBox="1">
            <a:spLocks noGrp="1"/>
          </p:cNvSpPr>
          <p:nvPr>
            <p:ph type="dt" idx="10"/>
          </p:nvPr>
        </p:nvSpPr>
        <p:spPr>
          <a:xfrm>
            <a:off x="912000" y="6641579"/>
            <a:ext cx="5663975" cy="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18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○"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2" name="Google Shape;2602;p226"/>
          <p:cNvSpPr txBox="1">
            <a:spLocks noGrp="1"/>
          </p:cNvSpPr>
          <p:nvPr>
            <p:ph type="ftr" idx="11"/>
          </p:nvPr>
        </p:nvSpPr>
        <p:spPr>
          <a:xfrm>
            <a:off x="912000" y="6498300"/>
            <a:ext cx="5663975" cy="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None/>
              <a:defRPr/>
            </a:lvl2pPr>
            <a:lvl3pPr lvl="2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3pPr>
            <a:lvl4pPr lvl="3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4pPr>
            <a:lvl5pPr lvl="4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5pPr>
            <a:lvl6pPr lvl="5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03" name="Google Shape;2603;p226"/>
          <p:cNvSpPr txBox="1">
            <a:spLocks noGrp="1"/>
          </p:cNvSpPr>
          <p:nvPr>
            <p:ph type="sldNum" idx="12"/>
          </p:nvPr>
        </p:nvSpPr>
        <p:spPr>
          <a:xfrm>
            <a:off x="432001" y="6498300"/>
            <a:ext cx="480125" cy="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5000"/>
              </a:lnSpc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200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04" name="Google Shape;2604;p226"/>
          <p:cNvSpPr txBox="1">
            <a:spLocks noGrp="1"/>
          </p:cNvSpPr>
          <p:nvPr>
            <p:ph type="body" idx="1"/>
          </p:nvPr>
        </p:nvSpPr>
        <p:spPr>
          <a:xfrm>
            <a:off x="432000" y="1334400"/>
            <a:ext cx="5471925" cy="4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​"/>
              <a:defRPr/>
            </a:lvl1pPr>
            <a:lvl2pPr marL="914400" lvl="1" indent="-41275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Char char="•"/>
              <a:defRPr/>
            </a:lvl2pPr>
            <a:lvl3pPr marL="1371600" lvl="2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/>
            </a:lvl3pPr>
            <a:lvl4pPr marL="1828800" lvl="3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/>
            </a:lvl4pPr>
            <a:lvl5pPr marL="2286000" lvl="4" indent="-3302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/>
            </a:lvl5pPr>
            <a:lvl6pPr marL="2743200" lvl="5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  <a:defRPr/>
            </a:lvl6pPr>
            <a:lvl7pPr marL="3200400" lvl="6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  <a:defRPr/>
            </a:lvl7pPr>
            <a:lvl8pPr marL="3657600" lvl="7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  <a:defRPr/>
            </a:lvl8pPr>
            <a:lvl9pPr marL="4114800" lvl="8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05" name="Google Shape;2605;p226"/>
          <p:cNvSpPr txBox="1">
            <a:spLocks noGrp="1"/>
          </p:cNvSpPr>
          <p:nvPr>
            <p:ph type="body" idx="2"/>
          </p:nvPr>
        </p:nvSpPr>
        <p:spPr>
          <a:xfrm>
            <a:off x="6288001" y="1334400"/>
            <a:ext cx="5471925" cy="4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​"/>
              <a:defRPr/>
            </a:lvl1pPr>
            <a:lvl2pPr marL="914400" lvl="1" indent="-41275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Char char="•"/>
              <a:defRPr/>
            </a:lvl2pPr>
            <a:lvl3pPr marL="1371600" lvl="2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/>
            </a:lvl3pPr>
            <a:lvl4pPr marL="1828800" lvl="3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/>
            </a:lvl4pPr>
            <a:lvl5pPr marL="2286000" lvl="4" indent="-3302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/>
            </a:lvl5pPr>
            <a:lvl6pPr marL="2743200" lvl="5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  <a:defRPr/>
            </a:lvl6pPr>
            <a:lvl7pPr marL="3200400" lvl="6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  <a:defRPr/>
            </a:lvl7pPr>
            <a:lvl8pPr marL="3657600" lvl="7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  <a:defRPr/>
            </a:lvl8pPr>
            <a:lvl9pPr marL="4114800" lvl="8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06" name="Google Shape;2606;p226"/>
          <p:cNvSpPr txBox="1">
            <a:spLocks noGrp="1"/>
          </p:cNvSpPr>
          <p:nvPr>
            <p:ph type="body" idx="3"/>
          </p:nvPr>
        </p:nvSpPr>
        <p:spPr>
          <a:xfrm>
            <a:off x="432000" y="648000"/>
            <a:ext cx="1132795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rgbClr val="FF8213"/>
              </a:buClr>
              <a:buSzPts val="2400"/>
              <a:buFont typeface="Arial"/>
              <a:buChar char="​"/>
              <a:defRPr sz="2399" b="1">
                <a:solidFill>
                  <a:srgbClr val="FF8213"/>
                </a:solidFill>
              </a:defRPr>
            </a:lvl1pPr>
            <a:lvl2pPr marL="914400" lvl="1" indent="-41275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900"/>
              <a:buChar char="•"/>
              <a:defRPr/>
            </a:lvl2pPr>
            <a:lvl3pPr marL="1371600" lvl="2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/>
            </a:lvl3pPr>
            <a:lvl4pPr marL="1828800" lvl="3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/>
            </a:lvl4pPr>
            <a:lvl5pPr marL="2286000" lvl="4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  <a:defRPr/>
            </a:lvl5pPr>
            <a:lvl6pPr marL="2743200" lvl="5" indent="-38100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  <a:defRPr/>
            </a:lvl6pPr>
            <a:lvl7pPr marL="3200400" lvl="6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  <a:defRPr/>
            </a:lvl7pPr>
            <a:lvl8pPr marL="3657600" lvl="7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romanLcPeriod"/>
              <a:defRPr/>
            </a:lvl8pPr>
            <a:lvl9pPr marL="4114800" lvl="8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259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18">
          <p15:clr>
            <a:srgbClr val="FBAE40"/>
          </p15:clr>
        </p15:guide>
        <p15:guide id="2" pos="39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227"/>
          <p:cNvSpPr txBox="1">
            <a:spLocks noGrp="1"/>
          </p:cNvSpPr>
          <p:nvPr>
            <p:ph type="title"/>
          </p:nvPr>
        </p:nvSpPr>
        <p:spPr>
          <a:xfrm>
            <a:off x="488952" y="433918"/>
            <a:ext cx="1121422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4265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9" name="Google Shape;2609;p227"/>
          <p:cNvSpPr txBox="1">
            <a:spLocks noGrp="1"/>
          </p:cNvSpPr>
          <p:nvPr>
            <p:ph type="body" idx="1"/>
          </p:nvPr>
        </p:nvSpPr>
        <p:spPr>
          <a:xfrm>
            <a:off x="488953" y="1432984"/>
            <a:ext cx="11214220" cy="4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•"/>
              <a:defRPr sz="319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–"/>
              <a:defRPr sz="26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▪"/>
              <a:defRPr sz="213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—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»"/>
              <a:defRPr sz="146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876227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8"/>
          <p:cNvSpPr txBox="1">
            <a:spLocks noGrp="1"/>
          </p:cNvSpPr>
          <p:nvPr>
            <p:ph type="title"/>
          </p:nvPr>
        </p:nvSpPr>
        <p:spPr>
          <a:xfrm>
            <a:off x="488966" y="252007"/>
            <a:ext cx="1121392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ts val="1400"/>
              <a:buFont typeface="Arial"/>
              <a:buNone/>
              <a:defRPr sz="4265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78504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229"/>
          <p:cNvSpPr txBox="1">
            <a:spLocks noGrp="1"/>
          </p:cNvSpPr>
          <p:nvPr>
            <p:ph type="body" idx="1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80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14" name="Google Shape;2614;p229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229"/>
          <p:cNvSpPr txBox="1">
            <a:spLocks noGrp="1"/>
          </p:cNvSpPr>
          <p:nvPr>
            <p:ph type="subTitle" idx="2"/>
          </p:nvPr>
        </p:nvSpPr>
        <p:spPr>
          <a:xfrm>
            <a:off x="593023" y="811831"/>
            <a:ext cx="10990662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10"/>
              <a:buNone/>
              <a:defRPr sz="18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616" name="Google Shape;2616;p22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62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-Content Balanced">
  <p:cSld name="2_Two-Content Balanced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30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230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230"/>
          <p:cNvSpPr txBox="1">
            <a:spLocks noGrp="1"/>
          </p:cNvSpPr>
          <p:nvPr>
            <p:ph type="subTitle" idx="1"/>
          </p:nvPr>
        </p:nvSpPr>
        <p:spPr>
          <a:xfrm>
            <a:off x="593022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10"/>
              <a:buNone/>
              <a:defRPr sz="18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621" name="Google Shape;2621;p230"/>
          <p:cNvSpPr txBox="1">
            <a:spLocks noGrp="1"/>
          </p:cNvSpPr>
          <p:nvPr>
            <p:ph type="body" idx="2"/>
          </p:nvPr>
        </p:nvSpPr>
        <p:spPr>
          <a:xfrm>
            <a:off x="1" y="1600200"/>
            <a:ext cx="589503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3718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Char char="​"/>
              <a:defRPr sz="1899"/>
            </a:lvl1pPr>
            <a:lvl2pPr marL="914400" lvl="1" indent="-32004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143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Char char="–"/>
              <a:defRPr sz="15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718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AutoNum type="arabicPeriod"/>
              <a:defRPr sz="1899"/>
            </a:lvl6pPr>
            <a:lvl7pPr marL="3200400" lvl="6" indent="-3143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AutoNum type="alphaLcPeriod"/>
              <a:defRPr sz="1500"/>
            </a:lvl7pPr>
            <a:lvl8pPr marL="3657600" lvl="7" indent="-297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7184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AutoNum type="alphaUcPeriod"/>
              <a:defRPr sz="1899"/>
            </a:lvl9pPr>
          </a:lstStyle>
          <a:p>
            <a:endParaRPr/>
          </a:p>
        </p:txBody>
      </p:sp>
      <p:sp>
        <p:nvSpPr>
          <p:cNvPr id="2622" name="Google Shape;2622;p230"/>
          <p:cNvSpPr txBox="1">
            <a:spLocks noGrp="1"/>
          </p:cNvSpPr>
          <p:nvPr>
            <p:ph type="body" idx="3"/>
          </p:nvPr>
        </p:nvSpPr>
        <p:spPr>
          <a:xfrm>
            <a:off x="6322934" y="1600200"/>
            <a:ext cx="58689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3718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Char char="​"/>
              <a:defRPr sz="1899"/>
            </a:lvl1pPr>
            <a:lvl2pPr marL="914400" lvl="1" indent="-32004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143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Char char="–"/>
              <a:defRPr sz="15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7185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AutoNum type="arabicPeriod"/>
              <a:defRPr sz="1899"/>
            </a:lvl6pPr>
            <a:lvl7pPr marL="3200400" lvl="6" indent="-3143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50"/>
              <a:buAutoNum type="alphaLcPeriod"/>
              <a:defRPr sz="1500"/>
            </a:lvl7pPr>
            <a:lvl8pPr marL="3657600" lvl="7" indent="-297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7184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710"/>
              <a:buAutoNum type="alphaUcPeriod"/>
              <a:defRPr sz="18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1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3_Two-Content Balanced"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231"/>
          <p:cNvSpPr txBox="1"/>
          <p:nvPr/>
        </p:nvSpPr>
        <p:spPr>
          <a:xfrm>
            <a:off x="11493934" y="6388099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799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5" name="Google Shape;2625;p23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231"/>
          <p:cNvSpPr txBox="1">
            <a:spLocks noGrp="1"/>
          </p:cNvSpPr>
          <p:nvPr>
            <p:ph type="subTitle" idx="1"/>
          </p:nvPr>
        </p:nvSpPr>
        <p:spPr>
          <a:xfrm>
            <a:off x="593020" y="811830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99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999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799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627" name="Google Shape;2627;p231"/>
          <p:cNvSpPr txBox="1">
            <a:spLocks noGrp="1"/>
          </p:cNvSpPr>
          <p:nvPr>
            <p:ph type="body" idx="2"/>
          </p:nvPr>
        </p:nvSpPr>
        <p:spPr>
          <a:xfrm>
            <a:off x="0" y="1600200"/>
            <a:ext cx="589503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Char char="​"/>
              <a:defRPr sz="1799"/>
            </a:lvl1pPr>
            <a:lvl2pPr marL="914400" lvl="1" indent="-32004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 sz="1799"/>
            </a:lvl6pPr>
            <a:lvl7pPr marL="3200400" lvl="6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 sz="1799"/>
            </a:lvl9pPr>
          </a:lstStyle>
          <a:p>
            <a:endParaRPr/>
          </a:p>
        </p:txBody>
      </p:sp>
      <p:sp>
        <p:nvSpPr>
          <p:cNvPr id="2628" name="Google Shape;2628;p231"/>
          <p:cNvSpPr txBox="1">
            <a:spLocks noGrp="1"/>
          </p:cNvSpPr>
          <p:nvPr>
            <p:ph type="body" idx="3"/>
          </p:nvPr>
        </p:nvSpPr>
        <p:spPr>
          <a:xfrm>
            <a:off x="6322934" y="1600200"/>
            <a:ext cx="58689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Char char="​"/>
              <a:defRPr sz="1799"/>
            </a:lvl1pPr>
            <a:lvl2pPr marL="914400" lvl="1" indent="-32004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rabicPeriod"/>
              <a:defRPr sz="1799"/>
            </a:lvl6pPr>
            <a:lvl7pPr marL="3200400" lvl="6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SzPts val="1620"/>
              <a:buAutoNum type="alphaUcPeriod"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8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4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41" name="Google Shape;141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4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149" name="Google Shape;149;p14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83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56" name="Google Shape;156;p1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5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164" name="Google Shape;164;p1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613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72" name="Google Shape;172;p16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73" name="Google Shape;173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16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181" name="Google Shape;181;p16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8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86" name="Google Shape;186;p17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87" name="Google Shape;187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7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195" name="Google Shape;195;p17"/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8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05" name="Google Shape;205;p18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06" name="Google Shape;206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18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65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/>
          <p:cNvPicPr preferRelativeResize="0"/>
          <p:nvPr/>
        </p:nvPicPr>
        <p:blipFill rotWithShape="1">
          <a:blip r:embed="rId2">
            <a:alphaModFix/>
          </a:blip>
          <a:srcRect l="-13784"/>
          <a:stretch/>
        </p:blipFill>
        <p:spPr>
          <a:xfrm rot="-423298">
            <a:off x="1014661" y="-485453"/>
            <a:ext cx="11877369" cy="780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 rot="2700000">
            <a:off x="9072991" y="3342665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7000">
                <a:srgbClr val="FFFFFF">
                  <a:alpha val="0"/>
                </a:srgbClr>
              </a:gs>
              <a:gs pos="83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0" y="-1683327"/>
            <a:ext cx="12898025" cy="16833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12192000" y="-1676399"/>
            <a:ext cx="1392456" cy="96129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9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9"/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589262" y="938794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0071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26" name="Google Shape;226;p19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27" name="Google Shape;227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9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235" name="Google Shape;235;p19"/>
          <p:cNvSpPr/>
          <p:nvPr/>
        </p:nvSpPr>
        <p:spPr>
          <a:xfrm>
            <a:off x="0" y="6858000"/>
            <a:ext cx="12898025" cy="10550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5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41" name="Google Shape;241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20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249" name="Google Shape;249;p20"/>
          <p:cNvSpPr>
            <a:spLocks noGrp="1"/>
          </p:cNvSpPr>
          <p:nvPr>
            <p:ph type="pic" idx="2"/>
          </p:nvPr>
        </p:nvSpPr>
        <p:spPr>
          <a:xfrm>
            <a:off x="8525372" y="4619335"/>
            <a:ext cx="274073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3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21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57" name="Google Shape;257;p2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1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265" name="Google Shape;265;p21"/>
          <p:cNvSpPr>
            <a:spLocks noGrp="1"/>
          </p:cNvSpPr>
          <p:nvPr>
            <p:ph type="pic" idx="2"/>
          </p:nvPr>
        </p:nvSpPr>
        <p:spPr>
          <a:xfrm>
            <a:off x="8525372" y="4619335"/>
            <a:ext cx="274073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body" idx="3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946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Header">
  <p:cSld name="2_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589262" y="938795"/>
            <a:ext cx="6429300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3599" b="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"/>
          </p:nvPr>
        </p:nvSpPr>
        <p:spPr>
          <a:xfrm>
            <a:off x="603126" y="2270789"/>
            <a:ext cx="6410070" cy="70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1300"/>
              <a:buNone/>
              <a:defRPr sz="23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9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9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13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9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4"/>
          <p:cNvSpPr txBox="1"/>
          <p:nvPr/>
        </p:nvSpPr>
        <p:spPr>
          <a:xfrm>
            <a:off x="11493934" y="6388101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4"/>
          <p:cNvGrpSpPr/>
          <p:nvPr/>
        </p:nvGrpSpPr>
        <p:grpSpPr>
          <a:xfrm>
            <a:off x="608172" y="6445105"/>
            <a:ext cx="1184706" cy="186692"/>
            <a:chOff x="863272" y="6563918"/>
            <a:chExt cx="861082" cy="135727"/>
          </a:xfrm>
        </p:grpSpPr>
        <p:sp>
          <p:nvSpPr>
            <p:cNvPr id="48" name="Google Shape;48;p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4"/>
          <p:cNvSpPr txBox="1"/>
          <p:nvPr/>
        </p:nvSpPr>
        <p:spPr>
          <a:xfrm flipH="1">
            <a:off x="2074133" y="6506318"/>
            <a:ext cx="1729338" cy="18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23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 rot="2700000">
            <a:off x="7249835" y="-1004991"/>
            <a:ext cx="3505683" cy="1067592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 rot="2700000">
            <a:off x="9756497" y="1673895"/>
            <a:ext cx="970552" cy="6486878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588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72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/>
          <p:nvPr/>
        </p:nvSpPr>
        <p:spPr>
          <a:xfrm rot="2700000">
            <a:off x="1157786" y="-4494882"/>
            <a:ext cx="7499811" cy="13471355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/>
          <p:nvPr/>
        </p:nvSpPr>
        <p:spPr>
          <a:xfrm rot="2700000">
            <a:off x="7034683" y="-170263"/>
            <a:ext cx="1042026" cy="8666196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22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73" name="Google Shape;273;p2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22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281" name="Google Shape;281;p22"/>
          <p:cNvSpPr>
            <a:spLocks noGrp="1"/>
          </p:cNvSpPr>
          <p:nvPr>
            <p:ph type="pic" idx="2"/>
          </p:nvPr>
        </p:nvSpPr>
        <p:spPr>
          <a:xfrm>
            <a:off x="8525372" y="4619335"/>
            <a:ext cx="274073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3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2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23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288" name="Google Shape;288;p2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4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302" name="Google Shape;302;p2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24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310" name="Google Shape;310;p24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8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25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316" name="Google Shape;316;p2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25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324" name="Google Shape;324;p25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6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26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330" name="Google Shape;330;p2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6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338" name="Google Shape;338;p26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5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“"/>
              <a:defRPr sz="28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33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2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body" idx="2"/>
          </p:nvPr>
        </p:nvSpPr>
        <p:spPr>
          <a:xfrm>
            <a:off x="0" y="1600200"/>
            <a:ext cx="58951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45" name="Google Shape;345;p27"/>
          <p:cNvSpPr txBox="1">
            <a:spLocks noGrp="1"/>
          </p:cNvSpPr>
          <p:nvPr>
            <p:ph type="body" idx="3"/>
          </p:nvPr>
        </p:nvSpPr>
        <p:spPr>
          <a:xfrm>
            <a:off x="6322934" y="1600200"/>
            <a:ext cx="5869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37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95128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body" idx="2"/>
          </p:nvPr>
        </p:nvSpPr>
        <p:spPr>
          <a:xfrm>
            <a:off x="6325029" y="1600201"/>
            <a:ext cx="5866973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3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147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67888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94350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2"/>
          </p:nvPr>
        </p:nvSpPr>
        <p:spPr>
          <a:xfrm>
            <a:off x="6325029" y="1600201"/>
            <a:ext cx="5866973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48625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3"/>
          </p:nvPr>
        </p:nvSpPr>
        <p:spPr>
          <a:xfrm>
            <a:off x="1" y="1806123"/>
            <a:ext cx="5638681" cy="911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91425" rIns="457200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body" idx="4"/>
          </p:nvPr>
        </p:nvSpPr>
        <p:spPr>
          <a:xfrm>
            <a:off x="6553320" y="1806123"/>
            <a:ext cx="5638680" cy="911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8325" tIns="91425" rIns="6126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5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82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body" idx="1"/>
          </p:nvPr>
        </p:nvSpPr>
        <p:spPr>
          <a:xfrm>
            <a:off x="3352086" y="1600200"/>
            <a:ext cx="823174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4" name="Google Shape;364;p30"/>
          <p:cNvSpPr txBox="1">
            <a:spLocks noGrp="1"/>
          </p:cNvSpPr>
          <p:nvPr>
            <p:ph type="subTitle" idx="2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65" name="Google Shape;365;p30"/>
          <p:cNvSpPr txBox="1">
            <a:spLocks noGrp="1"/>
          </p:cNvSpPr>
          <p:nvPr>
            <p:ph type="body" idx="3"/>
          </p:nvPr>
        </p:nvSpPr>
        <p:spPr>
          <a:xfrm>
            <a:off x="0" y="1600200"/>
            <a:ext cx="2894767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body" idx="1"/>
          </p:nvPr>
        </p:nvSpPr>
        <p:spPr>
          <a:xfrm>
            <a:off x="608171" y="1600200"/>
            <a:ext cx="823174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2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body" idx="3"/>
          </p:nvPr>
        </p:nvSpPr>
        <p:spPr>
          <a:xfrm>
            <a:off x="9297234" y="1600200"/>
            <a:ext cx="2894766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4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3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/>
          <p:nvPr/>
        </p:nvSpPr>
        <p:spPr>
          <a:xfrm>
            <a:off x="1" y="1600202"/>
            <a:ext cx="7925276" cy="45709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32"/>
          <p:cNvCxnSpPr/>
          <p:nvPr/>
        </p:nvCxnSpPr>
        <p:spPr>
          <a:xfrm>
            <a:off x="8382596" y="1608668"/>
            <a:ext cx="380940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5" name="Google Shape;375;p32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body" idx="1"/>
          </p:nvPr>
        </p:nvSpPr>
        <p:spPr>
          <a:xfrm>
            <a:off x="8382596" y="1600200"/>
            <a:ext cx="380940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2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9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8381008" y="4347904"/>
            <a:ext cx="320282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body" idx="2"/>
          </p:nvPr>
        </p:nvSpPr>
        <p:spPr>
          <a:xfrm>
            <a:off x="8381008" y="2063048"/>
            <a:ext cx="320282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body" idx="3"/>
          </p:nvPr>
        </p:nvSpPr>
        <p:spPr>
          <a:xfrm>
            <a:off x="8382596" y="1699688"/>
            <a:ext cx="2007123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83" name="Google Shape;383;p33"/>
          <p:cNvCxnSpPr/>
          <p:nvPr/>
        </p:nvCxnSpPr>
        <p:spPr>
          <a:xfrm>
            <a:off x="8382596" y="3872441"/>
            <a:ext cx="3809404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33"/>
          <p:cNvSpPr txBox="1">
            <a:spLocks noGrp="1"/>
          </p:cNvSpPr>
          <p:nvPr>
            <p:ph type="body" idx="4"/>
          </p:nvPr>
        </p:nvSpPr>
        <p:spPr>
          <a:xfrm>
            <a:off x="8382596" y="3972469"/>
            <a:ext cx="2007123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5" name="Google Shape;385;p33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1" y="1600202"/>
            <a:ext cx="7925276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3"/>
          <p:cNvCxnSpPr/>
          <p:nvPr/>
        </p:nvCxnSpPr>
        <p:spPr>
          <a:xfrm>
            <a:off x="8382596" y="1608668"/>
            <a:ext cx="380940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68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/>
          <p:nvPr/>
        </p:nvSpPr>
        <p:spPr>
          <a:xfrm>
            <a:off x="1" y="1600202"/>
            <a:ext cx="7925276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 txBox="1">
            <a:spLocks noGrp="1"/>
          </p:cNvSpPr>
          <p:nvPr>
            <p:ph type="body" idx="1"/>
          </p:nvPr>
        </p:nvSpPr>
        <p:spPr>
          <a:xfrm>
            <a:off x="611804" y="2409553"/>
            <a:ext cx="3202682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2"/>
          </p:nvPr>
        </p:nvSpPr>
        <p:spPr>
          <a:xfrm>
            <a:off x="613253" y="2079840"/>
            <a:ext cx="2007123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body" idx="3"/>
          </p:nvPr>
        </p:nvSpPr>
        <p:spPr>
          <a:xfrm>
            <a:off x="611804" y="3952605"/>
            <a:ext cx="3202682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95" name="Google Shape;395;p34"/>
          <p:cNvCxnSpPr/>
          <p:nvPr/>
        </p:nvCxnSpPr>
        <p:spPr>
          <a:xfrm>
            <a:off x="609759" y="1964843"/>
            <a:ext cx="319964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6" name="Google Shape;396;p34"/>
          <p:cNvCxnSpPr/>
          <p:nvPr/>
        </p:nvCxnSpPr>
        <p:spPr>
          <a:xfrm>
            <a:off x="609759" y="3547676"/>
            <a:ext cx="3199645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34"/>
          <p:cNvSpPr txBox="1">
            <a:spLocks noGrp="1"/>
          </p:cNvSpPr>
          <p:nvPr>
            <p:ph type="body" idx="4"/>
          </p:nvPr>
        </p:nvSpPr>
        <p:spPr>
          <a:xfrm>
            <a:off x="613253" y="3634037"/>
            <a:ext cx="2007123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8" name="Google Shape;398;p34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body" idx="5"/>
          </p:nvPr>
        </p:nvSpPr>
        <p:spPr>
          <a:xfrm>
            <a:off x="4270357" y="2409553"/>
            <a:ext cx="3202682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6"/>
          </p:nvPr>
        </p:nvSpPr>
        <p:spPr>
          <a:xfrm>
            <a:off x="4271805" y="2079840"/>
            <a:ext cx="2007123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1" name="Google Shape;401;p34"/>
          <p:cNvSpPr txBox="1">
            <a:spLocks noGrp="1"/>
          </p:cNvSpPr>
          <p:nvPr>
            <p:ph type="body" idx="7"/>
          </p:nvPr>
        </p:nvSpPr>
        <p:spPr>
          <a:xfrm>
            <a:off x="4270357" y="3952605"/>
            <a:ext cx="3202682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402" name="Google Shape;402;p34"/>
          <p:cNvCxnSpPr/>
          <p:nvPr/>
        </p:nvCxnSpPr>
        <p:spPr>
          <a:xfrm>
            <a:off x="4268312" y="1964843"/>
            <a:ext cx="3199645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3" name="Google Shape;403;p34"/>
          <p:cNvCxnSpPr/>
          <p:nvPr/>
        </p:nvCxnSpPr>
        <p:spPr>
          <a:xfrm>
            <a:off x="4268312" y="3547676"/>
            <a:ext cx="3199645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34"/>
          <p:cNvSpPr txBox="1">
            <a:spLocks noGrp="1"/>
          </p:cNvSpPr>
          <p:nvPr>
            <p:ph type="body" idx="8"/>
          </p:nvPr>
        </p:nvSpPr>
        <p:spPr>
          <a:xfrm>
            <a:off x="4271805" y="3634037"/>
            <a:ext cx="2007123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5" name="Google Shape;405;p34"/>
          <p:cNvSpPr>
            <a:spLocks noGrp="1"/>
          </p:cNvSpPr>
          <p:nvPr>
            <p:ph type="pic" idx="9"/>
          </p:nvPr>
        </p:nvSpPr>
        <p:spPr>
          <a:xfrm>
            <a:off x="8384183" y="2971800"/>
            <a:ext cx="3194882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34"/>
          <p:cNvSpPr>
            <a:spLocks noGrp="1"/>
          </p:cNvSpPr>
          <p:nvPr>
            <p:ph type="pic" idx="13"/>
          </p:nvPr>
        </p:nvSpPr>
        <p:spPr>
          <a:xfrm>
            <a:off x="9076514" y="1600201"/>
            <a:ext cx="1841980" cy="6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34"/>
          <p:cNvSpPr txBox="1">
            <a:spLocks noGrp="1"/>
          </p:cNvSpPr>
          <p:nvPr>
            <p:ph type="body" idx="14"/>
          </p:nvPr>
        </p:nvSpPr>
        <p:spPr>
          <a:xfrm>
            <a:off x="8384183" y="5022215"/>
            <a:ext cx="3201234" cy="115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861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400"/>
            </a:lvl1pPr>
            <a:lvl2pPr marL="914400" lvl="1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None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8" name="Google Shape;408;p34"/>
          <p:cNvSpPr txBox="1">
            <a:spLocks noGrp="1"/>
          </p:cNvSpPr>
          <p:nvPr>
            <p:ph type="body" idx="15"/>
          </p:nvPr>
        </p:nvSpPr>
        <p:spPr>
          <a:xfrm>
            <a:off x="8377832" y="2347933"/>
            <a:ext cx="3207585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9" name="Google Shape;409;p34"/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subTitle" idx="16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body" idx="17"/>
          </p:nvPr>
        </p:nvSpPr>
        <p:spPr>
          <a:xfrm>
            <a:off x="8377832" y="2647290"/>
            <a:ext cx="3207585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body" idx="18"/>
          </p:nvPr>
        </p:nvSpPr>
        <p:spPr>
          <a:xfrm>
            <a:off x="613253" y="4978400"/>
            <a:ext cx="3201234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19"/>
          </p:nvPr>
        </p:nvSpPr>
        <p:spPr>
          <a:xfrm>
            <a:off x="4275108" y="4978400"/>
            <a:ext cx="3201234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Full-Bleed Photo">
  <p:cSld name="2_Full-Bleed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  <p:sp>
        <p:nvSpPr>
          <p:cNvPr id="418" name="Google Shape;418;p35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6766561"/>
            <a:ext cx="12192000" cy="9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5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421" name="Google Shape;421;p3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1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6766561"/>
            <a:ext cx="12192000" cy="9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6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432" name="Google Shape;432;p3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36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63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/>
          <p:nvPr/>
        </p:nvSpPr>
        <p:spPr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7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47" name="Google Shape;447;p37"/>
          <p:cNvSpPr txBox="1">
            <a:spLocks noGrp="1"/>
          </p:cNvSpPr>
          <p:nvPr>
            <p:ph type="body" idx="2"/>
          </p:nvPr>
        </p:nvSpPr>
        <p:spPr>
          <a:xfrm>
            <a:off x="1526302" y="4267940"/>
            <a:ext cx="2745503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8" name="Google Shape;448;p37"/>
          <p:cNvSpPr txBox="1">
            <a:spLocks noGrp="1"/>
          </p:cNvSpPr>
          <p:nvPr>
            <p:ph type="body" idx="3"/>
          </p:nvPr>
        </p:nvSpPr>
        <p:spPr>
          <a:xfrm>
            <a:off x="4722455" y="4267940"/>
            <a:ext cx="2745503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body" idx="4"/>
          </p:nvPr>
        </p:nvSpPr>
        <p:spPr>
          <a:xfrm>
            <a:off x="7925277" y="4267940"/>
            <a:ext cx="2745503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5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/>
          <p:nvPr/>
        </p:nvSpPr>
        <p:spPr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38"/>
          <p:cNvSpPr txBox="1">
            <a:spLocks noGrp="1"/>
          </p:cNvSpPr>
          <p:nvPr>
            <p:ph type="body" idx="2"/>
          </p:nvPr>
        </p:nvSpPr>
        <p:spPr>
          <a:xfrm>
            <a:off x="842893" y="4269508"/>
            <a:ext cx="2286595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9" name="Google Shape;459;p38"/>
          <p:cNvSpPr txBox="1">
            <a:spLocks noGrp="1"/>
          </p:cNvSpPr>
          <p:nvPr>
            <p:ph type="body" idx="3"/>
          </p:nvPr>
        </p:nvSpPr>
        <p:spPr>
          <a:xfrm>
            <a:off x="3580746" y="4269508"/>
            <a:ext cx="2286595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3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0" name="Google Shape;460;p38"/>
          <p:cNvSpPr txBox="1">
            <a:spLocks noGrp="1"/>
          </p:cNvSpPr>
          <p:nvPr>
            <p:ph type="body" idx="4"/>
          </p:nvPr>
        </p:nvSpPr>
        <p:spPr>
          <a:xfrm>
            <a:off x="6324660" y="4269508"/>
            <a:ext cx="2286595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 txBox="1">
            <a:spLocks noGrp="1"/>
          </p:cNvSpPr>
          <p:nvPr>
            <p:ph type="body" idx="5"/>
          </p:nvPr>
        </p:nvSpPr>
        <p:spPr>
          <a:xfrm>
            <a:off x="9068575" y="4269508"/>
            <a:ext cx="2286595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7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/>
          <p:nvPr/>
        </p:nvSpPr>
        <p:spPr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9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body" idx="2"/>
          </p:nvPr>
        </p:nvSpPr>
        <p:spPr>
          <a:xfrm>
            <a:off x="611009" y="4282873"/>
            <a:ext cx="1829276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4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3"/>
          </p:nvPr>
        </p:nvSpPr>
        <p:spPr>
          <a:xfrm>
            <a:off x="2894767" y="4282873"/>
            <a:ext cx="1829276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3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body" idx="4"/>
          </p:nvPr>
        </p:nvSpPr>
        <p:spPr>
          <a:xfrm>
            <a:off x="5186444" y="4282873"/>
            <a:ext cx="1829276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5"/>
          </p:nvPr>
        </p:nvSpPr>
        <p:spPr>
          <a:xfrm>
            <a:off x="7471947" y="4282873"/>
            <a:ext cx="1829276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body" idx="6"/>
          </p:nvPr>
        </p:nvSpPr>
        <p:spPr>
          <a:xfrm>
            <a:off x="9754553" y="4282873"/>
            <a:ext cx="1829276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14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0"/>
          <p:cNvSpPr txBox="1">
            <a:spLocks noGrp="1"/>
          </p:cNvSpPr>
          <p:nvPr>
            <p:ph type="body" idx="1"/>
          </p:nvPr>
        </p:nvSpPr>
        <p:spPr>
          <a:xfrm>
            <a:off x="608172" y="2057401"/>
            <a:ext cx="5945147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9" name="Google Shape;479;p40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40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481" name="Google Shape;481;p4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0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489" name="Google Shape;489;p40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8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1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1"/>
          <p:cNvSpPr txBox="1">
            <a:spLocks noGrp="1"/>
          </p:cNvSpPr>
          <p:nvPr>
            <p:ph type="body" idx="1"/>
          </p:nvPr>
        </p:nvSpPr>
        <p:spPr>
          <a:xfrm>
            <a:off x="608172" y="2057401"/>
            <a:ext cx="5945147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41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496" name="Google Shape;496;p4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41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24839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269242" y="5536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60126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/>
          <p:nvPr/>
        </p:nvSpPr>
        <p:spPr>
          <a:xfrm rot="2700000">
            <a:off x="811896" y="-3658611"/>
            <a:ext cx="9864449" cy="1347164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2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 txBox="1">
            <a:spLocks noGrp="1"/>
          </p:cNvSpPr>
          <p:nvPr>
            <p:ph type="body" idx="1"/>
          </p:nvPr>
        </p:nvSpPr>
        <p:spPr>
          <a:xfrm>
            <a:off x="608172" y="2057401"/>
            <a:ext cx="5945147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2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510" name="Google Shape;510;p4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42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29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5381121" y="-52904"/>
            <a:ext cx="6811740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body" idx="1"/>
          </p:nvPr>
        </p:nvSpPr>
        <p:spPr>
          <a:xfrm>
            <a:off x="608172" y="2514601"/>
            <a:ext cx="548727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2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/>
          <p:nvPr/>
        </p:nvSpPr>
        <p:spPr>
          <a:xfrm>
            <a:off x="5381121" y="-52904"/>
            <a:ext cx="6811740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4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 txBox="1">
            <a:spLocks noGrp="1"/>
          </p:cNvSpPr>
          <p:nvPr>
            <p:ph type="body" idx="1"/>
          </p:nvPr>
        </p:nvSpPr>
        <p:spPr>
          <a:xfrm>
            <a:off x="608172" y="2514601"/>
            <a:ext cx="548727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5381121" y="-52904"/>
            <a:ext cx="6811740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5"/>
          <p:cNvSpPr txBox="1">
            <a:spLocks noGrp="1"/>
          </p:cNvSpPr>
          <p:nvPr>
            <p:ph type="body" idx="1"/>
          </p:nvPr>
        </p:nvSpPr>
        <p:spPr>
          <a:xfrm>
            <a:off x="608172" y="2514601"/>
            <a:ext cx="548727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/>
          <p:nvPr/>
        </p:nvSpPr>
        <p:spPr>
          <a:xfrm>
            <a:off x="0" y="0"/>
            <a:ext cx="12191997" cy="43322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7"/>
          <p:cNvSpPr/>
          <p:nvPr/>
        </p:nvSpPr>
        <p:spPr>
          <a:xfrm>
            <a:off x="672702" y="722997"/>
            <a:ext cx="4471564" cy="44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7"/>
          <p:cNvSpPr txBox="1">
            <a:spLocks noGrp="1"/>
          </p:cNvSpPr>
          <p:nvPr>
            <p:ph type="body" idx="1"/>
          </p:nvPr>
        </p:nvSpPr>
        <p:spPr>
          <a:xfrm>
            <a:off x="6097588" y="2514600"/>
            <a:ext cx="502892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1" name="Google Shape;541;p47"/>
          <p:cNvSpPr>
            <a:spLocks noGrp="1"/>
          </p:cNvSpPr>
          <p:nvPr>
            <p:ph type="chart" idx="2"/>
          </p:nvPr>
        </p:nvSpPr>
        <p:spPr>
          <a:xfrm>
            <a:off x="662845" y="722997"/>
            <a:ext cx="4481423" cy="448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47"/>
          <p:cNvSpPr txBox="1">
            <a:spLocks noGrp="1"/>
          </p:cNvSpPr>
          <p:nvPr>
            <p:ph type="body" idx="3"/>
          </p:nvPr>
        </p:nvSpPr>
        <p:spPr>
          <a:xfrm>
            <a:off x="608489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body" idx="4"/>
          </p:nvPr>
        </p:nvSpPr>
        <p:spPr>
          <a:xfrm>
            <a:off x="2437051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4" name="Google Shape;544;p47"/>
          <p:cNvSpPr txBox="1">
            <a:spLocks noGrp="1"/>
          </p:cNvSpPr>
          <p:nvPr>
            <p:ph type="body" idx="5"/>
          </p:nvPr>
        </p:nvSpPr>
        <p:spPr>
          <a:xfrm>
            <a:off x="4262213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5" name="Google Shape;545;p47"/>
          <p:cNvSpPr txBox="1">
            <a:spLocks noGrp="1"/>
          </p:cNvSpPr>
          <p:nvPr>
            <p:ph type="body" idx="6"/>
          </p:nvPr>
        </p:nvSpPr>
        <p:spPr>
          <a:xfrm>
            <a:off x="6089695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6" name="Google Shape;546;p47"/>
          <p:cNvSpPr txBox="1">
            <a:spLocks noGrp="1"/>
          </p:cNvSpPr>
          <p:nvPr>
            <p:ph type="body" idx="7"/>
          </p:nvPr>
        </p:nvSpPr>
        <p:spPr>
          <a:xfrm>
            <a:off x="7922735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7" name="Google Shape;547;p47"/>
          <p:cNvSpPr txBox="1">
            <a:spLocks noGrp="1"/>
          </p:cNvSpPr>
          <p:nvPr>
            <p:ph type="body" idx="8"/>
          </p:nvPr>
        </p:nvSpPr>
        <p:spPr>
          <a:xfrm>
            <a:off x="9752568" y="5507147"/>
            <a:ext cx="1371421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8" name="Google Shape;548;p4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3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8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552" name="Google Shape;552;p4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9" name="Google Shape;559;p48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560" name="Google Shape;560;p48"/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sp>
        <p:nvSpPr>
          <p:cNvPr id="561" name="Google Shape;561;p48"/>
          <p:cNvSpPr/>
          <p:nvPr/>
        </p:nvSpPr>
        <p:spPr>
          <a:xfrm rot="-2700000">
            <a:off x="-1253764" y="2913755"/>
            <a:ext cx="637444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56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49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564" name="Google Shape;564;p4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49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572" name="Google Shape;572;p49"/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sp>
        <p:nvSpPr>
          <p:cNvPr id="573" name="Google Shape;573;p49"/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9"/>
          <p:cNvSpPr/>
          <p:nvPr/>
        </p:nvSpPr>
        <p:spPr>
          <a:xfrm rot="-2700000">
            <a:off x="-1253764" y="2913755"/>
            <a:ext cx="637444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7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0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577" name="Google Shape;577;p5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50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  <p:sp>
        <p:nvSpPr>
          <p:cNvPr id="585" name="Google Shape;585;p50"/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US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/>
          </a:p>
        </p:txBody>
      </p:sp>
      <p:sp>
        <p:nvSpPr>
          <p:cNvPr id="586" name="Google Shape;586;p50"/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0"/>
          <p:cNvSpPr/>
          <p:nvPr/>
        </p:nvSpPr>
        <p:spPr>
          <a:xfrm rot="-2700000">
            <a:off x="-1253764" y="2913755"/>
            <a:ext cx="637444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72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564716" y="366687"/>
            <a:ext cx="11003870" cy="70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endParaRPr sz="50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1"/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yes, you are good to go!</a:t>
            </a:r>
            <a:endParaRPr sz="18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answer is no, you do not have the Metropolis font installed.</a:t>
            </a:r>
            <a:endParaRPr sz="18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Click here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download the font.</a:t>
            </a:r>
            <a:endParaRPr sz="1800"/>
          </a:p>
          <a:p>
            <a:pPr marL="400050" marR="0" lvl="0" indent="-22701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in with SSO and select the Brand Assets tab in Brand Central</a:t>
            </a:r>
            <a:endParaRPr sz="18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more information on how to install fonts? </a:t>
            </a: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 to the quick-start section in the template guidelines or contact Oasis.</a:t>
            </a:r>
            <a:endParaRPr sz="18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1"/>
          <p:cNvSpPr txBox="1">
            <a:spLocks noGrp="1"/>
          </p:cNvSpPr>
          <p:nvPr>
            <p:ph type="body" idx="1"/>
          </p:nvPr>
        </p:nvSpPr>
        <p:spPr>
          <a:xfrm>
            <a:off x="598270" y="2908233"/>
            <a:ext cx="5356032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51"/>
          <p:cNvSpPr txBox="1">
            <a:spLocks noGrp="1"/>
          </p:cNvSpPr>
          <p:nvPr>
            <p:ph type="subTitle" idx="2"/>
          </p:nvPr>
        </p:nvSpPr>
        <p:spPr>
          <a:xfrm>
            <a:off x="593021" y="838105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595" name="Google Shape;595;p51"/>
          <p:cNvSpPr/>
          <p:nvPr/>
        </p:nvSpPr>
        <p:spPr>
          <a:xfrm>
            <a:off x="623526" y="1616678"/>
            <a:ext cx="4634944" cy="2441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 fonts in the words below match on your screen?</a:t>
            </a:r>
            <a:endParaRPr sz="1800"/>
          </a:p>
        </p:txBody>
      </p:sp>
      <p:cxnSp>
        <p:nvCxnSpPr>
          <p:cNvPr id="596" name="Google Shape;596;p51"/>
          <p:cNvCxnSpPr/>
          <p:nvPr/>
        </p:nvCxnSpPr>
        <p:spPr>
          <a:xfrm>
            <a:off x="623527" y="1860778"/>
            <a:ext cx="730175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7" name="Google Shape;597;p51"/>
          <p:cNvSpPr txBox="1">
            <a:spLocks noGrp="1"/>
          </p:cNvSpPr>
          <p:nvPr>
            <p:ph type="body" idx="3"/>
          </p:nvPr>
        </p:nvSpPr>
        <p:spPr>
          <a:xfrm>
            <a:off x="5985242" y="2908233"/>
            <a:ext cx="5356032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98" name="Google Shape;598;p51"/>
          <p:cNvGrpSpPr/>
          <p:nvPr/>
        </p:nvGrpSpPr>
        <p:grpSpPr>
          <a:xfrm>
            <a:off x="6056500" y="2225997"/>
            <a:ext cx="4700685" cy="542276"/>
            <a:chOff x="6685343" y="2270804"/>
            <a:chExt cx="4699461" cy="542276"/>
          </a:xfrm>
        </p:grpSpPr>
        <p:sp>
          <p:nvSpPr>
            <p:cNvPr id="599" name="Google Shape;599;p51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51"/>
          <p:cNvGrpSpPr/>
          <p:nvPr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617" name="Google Shape;617;p51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95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52"/>
          <p:cNvGrpSpPr/>
          <p:nvPr/>
        </p:nvGrpSpPr>
        <p:grpSpPr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30" name="Google Shape;630;p52"/>
            <p:cNvGrpSpPr/>
            <p:nvPr/>
          </p:nvGrpSpPr>
          <p:grpSpPr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631" name="Google Shape;631;p52"/>
              <p:cNvSpPr/>
              <p:nvPr/>
            </p:nvSpPr>
            <p:spPr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2"/>
              <p:cNvSpPr/>
              <p:nvPr/>
            </p:nvSpPr>
            <p:spPr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2"/>
              <p:cNvSpPr/>
              <p:nvPr/>
            </p:nvSpPr>
            <p:spPr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2"/>
              <p:cNvSpPr/>
              <p:nvPr/>
            </p:nvSpPr>
            <p:spPr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2"/>
              <p:cNvSpPr/>
              <p:nvPr/>
            </p:nvSpPr>
            <p:spPr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" name="Google Shape;637;p52"/>
            <p:cNvGrpSpPr/>
            <p:nvPr/>
          </p:nvGrpSpPr>
          <p:grpSpPr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8" name="Google Shape;638;p52"/>
              <p:cNvGrpSpPr/>
              <p:nvPr/>
            </p:nvGrpSpPr>
            <p:grpSpPr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39" name="Google Shape;639;p52"/>
                <p:cNvGrpSpPr/>
                <p:nvPr/>
              </p:nvGrpSpPr>
              <p:grpSpPr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640" name="Google Shape;640;p52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52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52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52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52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52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6" name="Google Shape;646;p52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7" name="Google Shape;647;p52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8" name="Google Shape;648;p52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9" name="Google Shape;649;p52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0" name="Google Shape;650;p52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1" name="Google Shape;651;p52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2" name="Google Shape;652;p52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3" name="Google Shape;653;p52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4" name="Google Shape;654;p52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5" name="Google Shape;655;p52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6" name="Google Shape;656;p52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7" name="Google Shape;657;p52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8" name="Google Shape;658;p52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59" name="Google Shape;659;p52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0" name="Google Shape;660;p52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1" name="Google Shape;661;p52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2" name="Google Shape;662;p52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3" name="Google Shape;663;p52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4" name="Google Shape;664;p52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65" name="Google Shape;665;p52"/>
                <p:cNvGrpSpPr/>
                <p:nvPr/>
              </p:nvGrpSpPr>
              <p:grpSpPr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66" name="Google Shape;666;p52"/>
                  <p:cNvCxnSpPr/>
                  <p:nvPr/>
                </p:nvCxnSpPr>
                <p:spPr>
                  <a:xfrm>
                    <a:off x="6094413" y="-60944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7" name="Google Shape;667;p52"/>
                  <p:cNvCxnSpPr/>
                  <p:nvPr/>
                </p:nvCxnSpPr>
                <p:spPr>
                  <a:xfrm>
                    <a:off x="6094413" y="-5637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8" name="Google Shape;668;p52"/>
                  <p:cNvCxnSpPr/>
                  <p:nvPr/>
                </p:nvCxnSpPr>
                <p:spPr>
                  <a:xfrm>
                    <a:off x="6094413" y="-51800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69" name="Google Shape;669;p52"/>
                  <p:cNvCxnSpPr/>
                  <p:nvPr/>
                </p:nvCxnSpPr>
                <p:spPr>
                  <a:xfrm>
                    <a:off x="6094413" y="-31202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0" name="Google Shape;670;p52"/>
                  <p:cNvCxnSpPr/>
                  <p:nvPr/>
                </p:nvCxnSpPr>
                <p:spPr>
                  <a:xfrm>
                    <a:off x="6094413" y="-26630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1" name="Google Shape;671;p52"/>
                  <p:cNvCxnSpPr/>
                  <p:nvPr/>
                </p:nvCxnSpPr>
                <p:spPr>
                  <a:xfrm>
                    <a:off x="6094413" y="-22058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2" name="Google Shape;672;p52"/>
                  <p:cNvCxnSpPr/>
                  <p:nvPr/>
                </p:nvCxnSpPr>
                <p:spPr>
                  <a:xfrm>
                    <a:off x="6094413" y="-1748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3" name="Google Shape;673;p52"/>
                  <p:cNvCxnSpPr/>
                  <p:nvPr/>
                </p:nvCxnSpPr>
                <p:spPr>
                  <a:xfrm>
                    <a:off x="6094413" y="-12914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4" name="Google Shape;674;p52"/>
                  <p:cNvCxnSpPr/>
                  <p:nvPr/>
                </p:nvCxnSpPr>
                <p:spPr>
                  <a:xfrm>
                    <a:off x="6094413" y="-8342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5" name="Google Shape;675;p52"/>
                  <p:cNvCxnSpPr/>
                  <p:nvPr/>
                </p:nvCxnSpPr>
                <p:spPr>
                  <a:xfrm rot="10800000">
                    <a:off x="1" y="5717376"/>
                    <a:ext cx="1218882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6" name="Google Shape;676;p52"/>
                  <p:cNvCxnSpPr/>
                  <p:nvPr/>
                </p:nvCxnSpPr>
                <p:spPr>
                  <a:xfrm>
                    <a:off x="6094413" y="76359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7" name="Google Shape;677;p52"/>
                  <p:cNvCxnSpPr/>
                  <p:nvPr/>
                </p:nvCxnSpPr>
                <p:spPr>
                  <a:xfrm>
                    <a:off x="6094413" y="-56372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8" name="Google Shape;678;p52"/>
                  <p:cNvCxnSpPr/>
                  <p:nvPr/>
                </p:nvCxnSpPr>
                <p:spPr>
                  <a:xfrm>
                    <a:off x="6094413" y="-49514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79" name="Google Shape;679;p52"/>
                  <p:cNvCxnSpPr/>
                  <p:nvPr/>
                </p:nvCxnSpPr>
                <p:spPr>
                  <a:xfrm>
                    <a:off x="6094413" y="8625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80" name="Google Shape;680;p52"/>
                  <p:cNvCxnSpPr/>
                  <p:nvPr/>
                </p:nvCxnSpPr>
                <p:spPr>
                  <a:xfrm>
                    <a:off x="6094413" y="30638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81" name="Google Shape;681;p52"/>
                  <p:cNvCxnSpPr/>
                  <p:nvPr/>
                </p:nvCxnSpPr>
                <p:spPr>
                  <a:xfrm>
                    <a:off x="6094413" y="-4034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82" name="Google Shape;682;p52"/>
                  <p:cNvCxnSpPr/>
                  <p:nvPr/>
                </p:nvCxnSpPr>
                <p:spPr>
                  <a:xfrm>
                    <a:off x="6094413" y="-35774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83" name="Google Shape;683;p52"/>
                  <p:cNvCxnSpPr/>
                  <p:nvPr/>
                </p:nvCxnSpPr>
                <p:spPr>
                  <a:xfrm>
                    <a:off x="6094413" y="-4494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84" name="Google Shape;684;p52"/>
              <p:cNvSpPr txBox="1"/>
              <p:nvPr/>
            </p:nvSpPr>
            <p:spPr>
              <a:xfrm>
                <a:off x="592866" y="5723466"/>
                <a:ext cx="7329077" cy="474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27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616665" y="2515154"/>
            <a:ext cx="3347801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420828" y="2515154"/>
            <a:ext cx="3350345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3"/>
          </p:nvPr>
        </p:nvSpPr>
        <p:spPr>
          <a:xfrm>
            <a:off x="8238506" y="2515154"/>
            <a:ext cx="3347576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8" name="Google Shape;68;p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4"/>
          </p:nvPr>
        </p:nvSpPr>
        <p:spPr>
          <a:xfrm>
            <a:off x="593021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5"/>
          </p:nvPr>
        </p:nvSpPr>
        <p:spPr>
          <a:xfrm>
            <a:off x="616664" y="1600200"/>
            <a:ext cx="3347576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6"/>
          </p:nvPr>
        </p:nvSpPr>
        <p:spPr>
          <a:xfrm>
            <a:off x="4420827" y="1600200"/>
            <a:ext cx="334757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7"/>
          </p:nvPr>
        </p:nvSpPr>
        <p:spPr>
          <a:xfrm>
            <a:off x="8238506" y="1600200"/>
            <a:ext cx="33475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8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endParaRPr sz="1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LAYOUTS PAST THIS ARE NOT PART OF THIS TEMPLATE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815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-Content">
  <p:cSld name="1_Three-Content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>
            <a:spLocks noGrp="1"/>
          </p:cNvSpPr>
          <p:nvPr>
            <p:ph type="body" idx="1"/>
          </p:nvPr>
        </p:nvSpPr>
        <p:spPr>
          <a:xfrm>
            <a:off x="616664" y="2515154"/>
            <a:ext cx="33476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body" idx="2"/>
          </p:nvPr>
        </p:nvSpPr>
        <p:spPr>
          <a:xfrm>
            <a:off x="4420829" y="2515154"/>
            <a:ext cx="33503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3"/>
          </p:nvPr>
        </p:nvSpPr>
        <p:spPr>
          <a:xfrm>
            <a:off x="8238506" y="2515154"/>
            <a:ext cx="33476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692" name="Google Shape;692;p54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4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54"/>
          <p:cNvSpPr txBox="1">
            <a:spLocks noGrp="1"/>
          </p:cNvSpPr>
          <p:nvPr>
            <p:ph type="subTitle" idx="4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695" name="Google Shape;695;p54"/>
          <p:cNvSpPr txBox="1">
            <a:spLocks noGrp="1"/>
          </p:cNvSpPr>
          <p:nvPr>
            <p:ph type="body" idx="5"/>
          </p:nvPr>
        </p:nvSpPr>
        <p:spPr>
          <a:xfrm>
            <a:off x="616663" y="1600200"/>
            <a:ext cx="3347672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96" name="Google Shape;696;p54"/>
          <p:cNvSpPr txBox="1">
            <a:spLocks noGrp="1"/>
          </p:cNvSpPr>
          <p:nvPr>
            <p:ph type="body" idx="6"/>
          </p:nvPr>
        </p:nvSpPr>
        <p:spPr>
          <a:xfrm>
            <a:off x="4420827" y="1600200"/>
            <a:ext cx="334767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body" idx="7"/>
          </p:nvPr>
        </p:nvSpPr>
        <p:spPr>
          <a:xfrm>
            <a:off x="8238506" y="1600200"/>
            <a:ext cx="3347672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28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5"/>
          <p:cNvSpPr txBox="1">
            <a:spLocks noGrp="1"/>
          </p:cNvSpPr>
          <p:nvPr>
            <p:ph type="body" idx="1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00" name="Google Shape;700;p55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5"/>
          <p:cNvSpPr txBox="1">
            <a:spLocks noGrp="1"/>
          </p:cNvSpPr>
          <p:nvPr>
            <p:ph type="subTitle" idx="2"/>
          </p:nvPr>
        </p:nvSpPr>
        <p:spPr>
          <a:xfrm>
            <a:off x="593022" y="811831"/>
            <a:ext cx="10990662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9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6"/>
          <p:cNvSpPr txBox="1"/>
          <p:nvPr/>
        </p:nvSpPr>
        <p:spPr>
          <a:xfrm>
            <a:off x="11493933" y="6388098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6"/>
          <p:cNvSpPr txBox="1">
            <a:spLocks noGrp="1"/>
          </p:cNvSpPr>
          <p:nvPr>
            <p:ph type="subTitle" idx="1"/>
          </p:nvPr>
        </p:nvSpPr>
        <p:spPr>
          <a:xfrm>
            <a:off x="593020" y="811829"/>
            <a:ext cx="10965456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>
            <a:endParaRPr/>
          </a:p>
        </p:txBody>
      </p:sp>
      <p:sp>
        <p:nvSpPr>
          <p:cNvPr id="706" name="Google Shape;706;p56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7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69"/>
          <p:cNvSpPr txBox="1">
            <a:spLocks noGrp="1"/>
          </p:cNvSpPr>
          <p:nvPr>
            <p:ph type="title"/>
          </p:nvPr>
        </p:nvSpPr>
        <p:spPr>
          <a:xfrm>
            <a:off x="6594665" y="1582578"/>
            <a:ext cx="5104329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69"/>
          <p:cNvSpPr txBox="1">
            <a:spLocks noGrp="1"/>
          </p:cNvSpPr>
          <p:nvPr>
            <p:ph type="subTitle" idx="1"/>
          </p:nvPr>
        </p:nvSpPr>
        <p:spPr>
          <a:xfrm>
            <a:off x="6594664" y="2867280"/>
            <a:ext cx="5117833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52" name="Google Shape;2052;p169"/>
          <p:cNvSpPr txBox="1">
            <a:spLocks noGrp="1"/>
          </p:cNvSpPr>
          <p:nvPr>
            <p:ph type="body" idx="2"/>
          </p:nvPr>
        </p:nvSpPr>
        <p:spPr>
          <a:xfrm>
            <a:off x="6594664" y="473742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Font typeface="Arial"/>
              <a:buNone/>
              <a:defRPr sz="1600" b="0" i="0" u="none" strike="noStrike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53" name="Google Shape;2053;p169"/>
          <p:cNvSpPr txBox="1">
            <a:spLocks noGrp="1"/>
          </p:cNvSpPr>
          <p:nvPr>
            <p:ph type="body" idx="3"/>
          </p:nvPr>
        </p:nvSpPr>
        <p:spPr>
          <a:xfrm>
            <a:off x="6594664" y="513874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54" name="Google Shape;2054;p169"/>
          <p:cNvSpPr txBox="1">
            <a:spLocks noGrp="1"/>
          </p:cNvSpPr>
          <p:nvPr>
            <p:ph type="body" idx="4"/>
          </p:nvPr>
        </p:nvSpPr>
        <p:spPr>
          <a:xfrm>
            <a:off x="6594664" y="5485987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055" name="Google Shape;2055;p169"/>
          <p:cNvGrpSpPr/>
          <p:nvPr/>
        </p:nvGrpSpPr>
        <p:grpSpPr>
          <a:xfrm>
            <a:off x="-1027695" y="-1926427"/>
            <a:ext cx="8701487" cy="10687089"/>
            <a:chOff x="-1027429" y="-1926428"/>
            <a:chExt cx="8699221" cy="10687089"/>
          </a:xfrm>
        </p:grpSpPr>
        <p:sp>
          <p:nvSpPr>
            <p:cNvPr id="2056" name="Google Shape;2056;p169"/>
            <p:cNvSpPr/>
            <p:nvPr/>
          </p:nvSpPr>
          <p:spPr>
            <a:xfrm rot="2700000">
              <a:off x="2059887" y="1519240"/>
              <a:ext cx="2802667" cy="7322951"/>
            </a:xfrm>
            <a:custGeom>
              <a:avLst/>
              <a:gdLst/>
              <a:ahLst/>
              <a:cxnLst/>
              <a:rect l="l" t="t" r="r" b="b"/>
              <a:pathLst>
                <a:path w="2801109" h="7318881" extrusionOk="0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69"/>
            <p:cNvSpPr/>
            <p:nvPr/>
          </p:nvSpPr>
          <p:spPr>
            <a:xfrm rot="2700000">
              <a:off x="1985343" y="-2391257"/>
              <a:ext cx="2673676" cy="9628881"/>
            </a:xfrm>
            <a:custGeom>
              <a:avLst/>
              <a:gdLst/>
              <a:ahLst/>
              <a:cxnLst/>
              <a:rect l="l" t="t" r="r" b="b"/>
              <a:pathLst>
                <a:path w="2672190" h="9623529" extrusionOk="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3000">
                  <a:schemeClr val="accent4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8" name="Google Shape;2058;p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4" y="6215186"/>
            <a:ext cx="1535950" cy="55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69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202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70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170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63" name="Google Shape;2063;p170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-Content">
  <p:cSld name="1_Three-Conten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71"/>
          <p:cNvSpPr txBox="1">
            <a:spLocks noGrp="1"/>
          </p:cNvSpPr>
          <p:nvPr>
            <p:ph type="body" idx="1"/>
          </p:nvPr>
        </p:nvSpPr>
        <p:spPr>
          <a:xfrm>
            <a:off x="616664" y="2515154"/>
            <a:ext cx="33476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2066" name="Google Shape;2066;p171"/>
          <p:cNvSpPr txBox="1">
            <a:spLocks noGrp="1"/>
          </p:cNvSpPr>
          <p:nvPr>
            <p:ph type="body" idx="2"/>
          </p:nvPr>
        </p:nvSpPr>
        <p:spPr>
          <a:xfrm>
            <a:off x="4420829" y="2515154"/>
            <a:ext cx="33503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2067" name="Google Shape;2067;p171"/>
          <p:cNvSpPr txBox="1">
            <a:spLocks noGrp="1"/>
          </p:cNvSpPr>
          <p:nvPr>
            <p:ph type="body" idx="3"/>
          </p:nvPr>
        </p:nvSpPr>
        <p:spPr>
          <a:xfrm>
            <a:off x="8238506" y="2515154"/>
            <a:ext cx="3347672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2068" name="Google Shape;2068;p171"/>
          <p:cNvSpPr txBox="1"/>
          <p:nvPr/>
        </p:nvSpPr>
        <p:spPr>
          <a:xfrm>
            <a:off x="11493934" y="6388100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7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171"/>
          <p:cNvSpPr txBox="1">
            <a:spLocks noGrp="1"/>
          </p:cNvSpPr>
          <p:nvPr>
            <p:ph type="subTitle" idx="4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71" name="Google Shape;2071;p171"/>
          <p:cNvSpPr txBox="1">
            <a:spLocks noGrp="1"/>
          </p:cNvSpPr>
          <p:nvPr>
            <p:ph type="body" idx="5"/>
          </p:nvPr>
        </p:nvSpPr>
        <p:spPr>
          <a:xfrm>
            <a:off x="616663" y="1600200"/>
            <a:ext cx="3347672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072" name="Google Shape;2072;p171"/>
          <p:cNvSpPr txBox="1">
            <a:spLocks noGrp="1"/>
          </p:cNvSpPr>
          <p:nvPr>
            <p:ph type="body" idx="6"/>
          </p:nvPr>
        </p:nvSpPr>
        <p:spPr>
          <a:xfrm>
            <a:off x="4420827" y="1600200"/>
            <a:ext cx="3347672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073" name="Google Shape;2073;p171"/>
          <p:cNvSpPr txBox="1">
            <a:spLocks noGrp="1"/>
          </p:cNvSpPr>
          <p:nvPr>
            <p:ph type="body" idx="7"/>
          </p:nvPr>
        </p:nvSpPr>
        <p:spPr>
          <a:xfrm>
            <a:off x="8238506" y="1600200"/>
            <a:ext cx="3347672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9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72"/>
          <p:cNvSpPr txBox="1">
            <a:spLocks noGrp="1"/>
          </p:cNvSpPr>
          <p:nvPr>
            <p:ph type="title"/>
          </p:nvPr>
        </p:nvSpPr>
        <p:spPr>
          <a:xfrm>
            <a:off x="6594665" y="1582578"/>
            <a:ext cx="4997802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72"/>
          <p:cNvSpPr txBox="1">
            <a:spLocks noGrp="1"/>
          </p:cNvSpPr>
          <p:nvPr>
            <p:ph type="subTitle" idx="1"/>
          </p:nvPr>
        </p:nvSpPr>
        <p:spPr>
          <a:xfrm>
            <a:off x="6594664" y="2867280"/>
            <a:ext cx="5117833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77" name="Google Shape;2077;p172"/>
          <p:cNvSpPr txBox="1">
            <a:spLocks noGrp="1"/>
          </p:cNvSpPr>
          <p:nvPr>
            <p:ph type="body" idx="2"/>
          </p:nvPr>
        </p:nvSpPr>
        <p:spPr>
          <a:xfrm>
            <a:off x="6594664" y="473742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Font typeface="Arial"/>
              <a:buNone/>
              <a:defRPr sz="1600" b="0" i="0" u="none" strike="noStrike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78" name="Google Shape;2078;p172"/>
          <p:cNvSpPr txBox="1">
            <a:spLocks noGrp="1"/>
          </p:cNvSpPr>
          <p:nvPr>
            <p:ph type="body" idx="3"/>
          </p:nvPr>
        </p:nvSpPr>
        <p:spPr>
          <a:xfrm>
            <a:off x="6594664" y="513874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79" name="Google Shape;2079;p172"/>
          <p:cNvSpPr txBox="1">
            <a:spLocks noGrp="1"/>
          </p:cNvSpPr>
          <p:nvPr>
            <p:ph type="body" idx="4"/>
          </p:nvPr>
        </p:nvSpPr>
        <p:spPr>
          <a:xfrm>
            <a:off x="6594664" y="5485987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080" name="Google Shape;2080;p172"/>
          <p:cNvGrpSpPr/>
          <p:nvPr/>
        </p:nvGrpSpPr>
        <p:grpSpPr>
          <a:xfrm>
            <a:off x="-1027695" y="-1926427"/>
            <a:ext cx="8701487" cy="10687089"/>
            <a:chOff x="-1027429" y="-1926428"/>
            <a:chExt cx="8699221" cy="10687089"/>
          </a:xfrm>
        </p:grpSpPr>
        <p:sp>
          <p:nvSpPr>
            <p:cNvPr id="2081" name="Google Shape;2081;p172" title="gradient decorative shape"/>
            <p:cNvSpPr/>
            <p:nvPr/>
          </p:nvSpPr>
          <p:spPr>
            <a:xfrm rot="2700000">
              <a:off x="2059887" y="1519240"/>
              <a:ext cx="2802667" cy="7322951"/>
            </a:xfrm>
            <a:custGeom>
              <a:avLst/>
              <a:gdLst/>
              <a:ahLst/>
              <a:cxnLst/>
              <a:rect l="l" t="t" r="r" b="b"/>
              <a:pathLst>
                <a:path w="2801109" h="7318881" extrusionOk="0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2"/>
                </a:gs>
                <a:gs pos="100000">
                  <a:schemeClr val="accent2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72" title="gradient decorative shape"/>
            <p:cNvSpPr/>
            <p:nvPr/>
          </p:nvSpPr>
          <p:spPr>
            <a:xfrm rot="2700000">
              <a:off x="1985343" y="-2391257"/>
              <a:ext cx="2673676" cy="9628881"/>
            </a:xfrm>
            <a:custGeom>
              <a:avLst/>
              <a:gdLst/>
              <a:ahLst/>
              <a:cxnLst/>
              <a:rect l="l" t="t" r="r" b="b"/>
              <a:pathLst>
                <a:path w="2672190" h="9623529" extrusionOk="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33000">
                  <a:schemeClr val="accent5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3" name="Google Shape;2083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4" y="6215186"/>
            <a:ext cx="1535950" cy="55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172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69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Title Slide">
  <p:cSld name="9_Title Slide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73"/>
          <p:cNvSpPr txBox="1">
            <a:spLocks noGrp="1"/>
          </p:cNvSpPr>
          <p:nvPr>
            <p:ph type="title"/>
          </p:nvPr>
        </p:nvSpPr>
        <p:spPr>
          <a:xfrm>
            <a:off x="6594665" y="1582578"/>
            <a:ext cx="4997802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173"/>
          <p:cNvSpPr txBox="1">
            <a:spLocks noGrp="1"/>
          </p:cNvSpPr>
          <p:nvPr>
            <p:ph type="subTitle" idx="1"/>
          </p:nvPr>
        </p:nvSpPr>
        <p:spPr>
          <a:xfrm>
            <a:off x="6594664" y="2867280"/>
            <a:ext cx="5117833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88" name="Google Shape;2088;p173"/>
          <p:cNvSpPr txBox="1">
            <a:spLocks noGrp="1"/>
          </p:cNvSpPr>
          <p:nvPr>
            <p:ph type="body" idx="2"/>
          </p:nvPr>
        </p:nvSpPr>
        <p:spPr>
          <a:xfrm>
            <a:off x="6594664" y="473742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440"/>
              <a:buFont typeface="Arial"/>
              <a:buNone/>
              <a:defRPr sz="1600" b="0" i="0" u="none" strike="noStrike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89" name="Google Shape;2089;p173"/>
          <p:cNvSpPr txBox="1">
            <a:spLocks noGrp="1"/>
          </p:cNvSpPr>
          <p:nvPr>
            <p:ph type="body" idx="3"/>
          </p:nvPr>
        </p:nvSpPr>
        <p:spPr>
          <a:xfrm>
            <a:off x="6594664" y="5138746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90" name="Google Shape;2090;p173"/>
          <p:cNvSpPr txBox="1">
            <a:spLocks noGrp="1"/>
          </p:cNvSpPr>
          <p:nvPr>
            <p:ph type="body" idx="4"/>
          </p:nvPr>
        </p:nvSpPr>
        <p:spPr>
          <a:xfrm>
            <a:off x="6594664" y="5485987"/>
            <a:ext cx="5403507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091" name="Google Shape;2091;p173"/>
          <p:cNvGrpSpPr/>
          <p:nvPr/>
        </p:nvGrpSpPr>
        <p:grpSpPr>
          <a:xfrm>
            <a:off x="-1027695" y="-1926427"/>
            <a:ext cx="8701487" cy="10687089"/>
            <a:chOff x="-1027429" y="-1926428"/>
            <a:chExt cx="8699221" cy="10687089"/>
          </a:xfrm>
        </p:grpSpPr>
        <p:sp>
          <p:nvSpPr>
            <p:cNvPr id="2092" name="Google Shape;2092;p173" title="gradient decorative shape"/>
            <p:cNvSpPr/>
            <p:nvPr/>
          </p:nvSpPr>
          <p:spPr>
            <a:xfrm rot="2700000">
              <a:off x="2059887" y="1519240"/>
              <a:ext cx="2802667" cy="7322951"/>
            </a:xfrm>
            <a:custGeom>
              <a:avLst/>
              <a:gdLst/>
              <a:ahLst/>
              <a:cxnLst/>
              <a:rect l="l" t="t" r="r" b="b"/>
              <a:pathLst>
                <a:path w="2801109" h="7318881" extrusionOk="0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72000">
                  <a:schemeClr val="accent1"/>
                </a:gs>
                <a:gs pos="100000">
                  <a:schemeClr val="accent1"/>
                </a:gs>
              </a:gsLst>
              <a:lin ang="419989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73" title="gradient decorative shape"/>
            <p:cNvSpPr/>
            <p:nvPr/>
          </p:nvSpPr>
          <p:spPr>
            <a:xfrm rot="2700000">
              <a:off x="1985343" y="-2391257"/>
              <a:ext cx="2673676" cy="9628881"/>
            </a:xfrm>
            <a:custGeom>
              <a:avLst/>
              <a:gdLst/>
              <a:ahLst/>
              <a:cxnLst/>
              <a:rect l="l" t="t" r="r" b="b"/>
              <a:pathLst>
                <a:path w="2672190" h="9623529" extrusionOk="0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3000">
                  <a:schemeClr val="accent3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4" name="Google Shape;2094;p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4" y="6215186"/>
            <a:ext cx="1535950" cy="55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173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27200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74"/>
          <p:cNvSpPr txBox="1">
            <a:spLocks noGrp="1"/>
          </p:cNvSpPr>
          <p:nvPr>
            <p:ph type="body" idx="1"/>
          </p:nvPr>
        </p:nvSpPr>
        <p:spPr>
          <a:xfrm>
            <a:off x="2894767" y="1359908"/>
            <a:ext cx="7317105" cy="4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8" name="Google Shape;2098;p174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174"/>
          <p:cNvSpPr txBox="1"/>
          <p:nvPr/>
        </p:nvSpPr>
        <p:spPr>
          <a:xfrm>
            <a:off x="610449" y="1257625"/>
            <a:ext cx="1940305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en-US" sz="32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309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2"/>
          </p:nvPr>
        </p:nvSpPr>
        <p:spPr>
          <a:xfrm>
            <a:off x="593021" y="811831"/>
            <a:ext cx="10990809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56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 – Plum">
  <p:cSld name="1_Section Header – Plum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75"/>
          <p:cNvSpPr txBox="1">
            <a:spLocks noGrp="1"/>
          </p:cNvSpPr>
          <p:nvPr>
            <p:ph type="title"/>
          </p:nvPr>
        </p:nvSpPr>
        <p:spPr>
          <a:xfrm>
            <a:off x="589263" y="9387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2" name="Google Shape;2102;p175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03" name="Google Shape;2103;p175"/>
          <p:cNvGrpSpPr/>
          <p:nvPr/>
        </p:nvGrpSpPr>
        <p:grpSpPr>
          <a:xfrm>
            <a:off x="5711677" y="392017"/>
            <a:ext cx="8097322" cy="8095213"/>
            <a:chOff x="5710188" y="392015"/>
            <a:chExt cx="8095213" cy="8095213"/>
          </a:xfrm>
        </p:grpSpPr>
        <p:sp>
          <p:nvSpPr>
            <p:cNvPr id="2104" name="Google Shape;2104;p175"/>
            <p:cNvSpPr/>
            <p:nvPr/>
          </p:nvSpPr>
          <p:spPr>
            <a:xfrm rot="2700000">
              <a:off x="8614703" y="-141467"/>
              <a:ext cx="2286184" cy="9162176"/>
            </a:xfrm>
            <a:custGeom>
              <a:avLst/>
              <a:gdLst/>
              <a:ahLst/>
              <a:cxnLst/>
              <a:rect l="l" t="t" r="r" b="b"/>
              <a:pathLst>
                <a:path w="2284913" h="9157084" extrusionOk="0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75"/>
            <p:cNvSpPr/>
            <p:nvPr/>
          </p:nvSpPr>
          <p:spPr>
            <a:xfrm rot="2700000">
              <a:off x="9752476" y="1674400"/>
              <a:ext cx="971092" cy="6488796"/>
            </a:xfrm>
            <a:custGeom>
              <a:avLst/>
              <a:gdLst/>
              <a:ahLst/>
              <a:cxnLst/>
              <a:rect l="l" t="t" r="r" b="b"/>
              <a:pathLst>
                <a:path w="970552" h="6485190" extrusionOk="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0000">
                  <a:schemeClr val="accent4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6" name="Google Shape;2106;p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75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108" name="Google Shape;2108;p175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52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Section Header – Plum">
  <p:cSld name="2_Section Header – Plum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76"/>
          <p:cNvSpPr txBox="1">
            <a:spLocks noGrp="1"/>
          </p:cNvSpPr>
          <p:nvPr>
            <p:ph type="title"/>
          </p:nvPr>
        </p:nvSpPr>
        <p:spPr>
          <a:xfrm>
            <a:off x="589261" y="938794"/>
            <a:ext cx="6557608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176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12" name="Google Shape;2112;p176"/>
          <p:cNvGrpSpPr/>
          <p:nvPr/>
        </p:nvGrpSpPr>
        <p:grpSpPr>
          <a:xfrm>
            <a:off x="5711677" y="392017"/>
            <a:ext cx="8097322" cy="8095213"/>
            <a:chOff x="5710188" y="392015"/>
            <a:chExt cx="8095213" cy="8095213"/>
          </a:xfrm>
        </p:grpSpPr>
        <p:sp>
          <p:nvSpPr>
            <p:cNvPr id="2113" name="Google Shape;2113;p176"/>
            <p:cNvSpPr/>
            <p:nvPr/>
          </p:nvSpPr>
          <p:spPr>
            <a:xfrm rot="2700000">
              <a:off x="8614703" y="-141467"/>
              <a:ext cx="2286184" cy="9162176"/>
            </a:xfrm>
            <a:custGeom>
              <a:avLst/>
              <a:gdLst/>
              <a:ahLst/>
              <a:cxnLst/>
              <a:rect l="l" t="t" r="r" b="b"/>
              <a:pathLst>
                <a:path w="2284913" h="9157084" extrusionOk="0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76"/>
            <p:cNvSpPr/>
            <p:nvPr/>
          </p:nvSpPr>
          <p:spPr>
            <a:xfrm rot="2700000">
              <a:off x="9752476" y="1674400"/>
              <a:ext cx="971092" cy="6488796"/>
            </a:xfrm>
            <a:custGeom>
              <a:avLst/>
              <a:gdLst/>
              <a:ahLst/>
              <a:cxnLst/>
              <a:rect l="l" t="t" r="r" b="b"/>
              <a:pathLst>
                <a:path w="970552" h="6485190" extrusionOk="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0000">
                  <a:srgbClr val="7F35AB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5" name="Google Shape;2115;p1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76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117" name="Google Shape;2117;p176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Header – Plum">
  <p:cSld name="3_Section Header – Plum"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77"/>
          <p:cNvSpPr txBox="1">
            <a:spLocks noGrp="1"/>
          </p:cNvSpPr>
          <p:nvPr>
            <p:ph type="title"/>
          </p:nvPr>
        </p:nvSpPr>
        <p:spPr>
          <a:xfrm>
            <a:off x="589261" y="938794"/>
            <a:ext cx="6589416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177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21" name="Google Shape;2121;p177"/>
          <p:cNvGrpSpPr/>
          <p:nvPr/>
        </p:nvGrpSpPr>
        <p:grpSpPr>
          <a:xfrm>
            <a:off x="5711677" y="392017"/>
            <a:ext cx="8097322" cy="8095213"/>
            <a:chOff x="5710188" y="392015"/>
            <a:chExt cx="8095213" cy="8095213"/>
          </a:xfrm>
        </p:grpSpPr>
        <p:sp>
          <p:nvSpPr>
            <p:cNvPr id="2122" name="Google Shape;2122;p177"/>
            <p:cNvSpPr/>
            <p:nvPr/>
          </p:nvSpPr>
          <p:spPr>
            <a:xfrm rot="2700000">
              <a:off x="8614703" y="-141467"/>
              <a:ext cx="2286184" cy="9162176"/>
            </a:xfrm>
            <a:custGeom>
              <a:avLst/>
              <a:gdLst/>
              <a:ahLst/>
              <a:cxnLst/>
              <a:rect l="l" t="t" r="r" b="b"/>
              <a:pathLst>
                <a:path w="2284913" h="9157084" extrusionOk="0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77"/>
            <p:cNvSpPr/>
            <p:nvPr/>
          </p:nvSpPr>
          <p:spPr>
            <a:xfrm rot="2700000">
              <a:off x="9752476" y="1674400"/>
              <a:ext cx="971092" cy="6488796"/>
            </a:xfrm>
            <a:custGeom>
              <a:avLst/>
              <a:gdLst/>
              <a:ahLst/>
              <a:cxnLst/>
              <a:rect l="l" t="t" r="r" b="b"/>
              <a:pathLst>
                <a:path w="970552" h="6485190" extrusionOk="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0000">
                  <a:schemeClr val="accent3"/>
                </a:gs>
                <a:gs pos="74000">
                  <a:srgbClr val="FFFFFF">
                    <a:alpha val="78823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4" name="Google Shape;2124;p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77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126" name="Google Shape;2126;p177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0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Section Header with Photo">
  <p:cSld name="7_Section Header with Photo">
    <p:bg>
      <p:bgPr>
        <a:solidFill>
          <a:schemeClr val="lt1"/>
        </a:solid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006208" y="1"/>
            <a:ext cx="8185792" cy="6856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9" name="Google Shape;2129;p178"/>
          <p:cNvGrpSpPr/>
          <p:nvPr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30" name="Google Shape;2130;p178"/>
            <p:cNvSpPr/>
            <p:nvPr/>
          </p:nvSpPr>
          <p:spPr>
            <a:xfrm rot="2700000">
              <a:off x="9045378" y="3334765"/>
              <a:ext cx="971092" cy="454266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78"/>
            <p:cNvSpPr/>
            <p:nvPr/>
          </p:nvSpPr>
          <p:spPr>
            <a:xfrm>
              <a:off x="8943276" y="3622876"/>
              <a:ext cx="3251400" cy="3253500"/>
            </a:xfrm>
            <a:prstGeom prst="triangle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78"/>
            <p:cNvSpPr/>
            <p:nvPr/>
          </p:nvSpPr>
          <p:spPr>
            <a:xfrm rot="10800000">
              <a:off x="-1" y="-1"/>
              <a:ext cx="10873127" cy="6868836"/>
            </a:xfrm>
            <a:custGeom>
              <a:avLst/>
              <a:gdLst/>
              <a:ahLst/>
              <a:cxnLst/>
              <a:rect l="l" t="t" r="r" b="b"/>
              <a:pathLst>
                <a:path w="10873127" h="6868836" extrusionOk="0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78"/>
            <p:cNvSpPr/>
            <p:nvPr/>
          </p:nvSpPr>
          <p:spPr>
            <a:xfrm rot="10800000" flipH="1">
              <a:off x="0" y="-1147317"/>
              <a:ext cx="13073277" cy="9169882"/>
            </a:xfrm>
            <a:custGeom>
              <a:avLst/>
              <a:gdLst/>
              <a:ahLst/>
              <a:cxnLst/>
              <a:rect l="l" t="t" r="r" b="b"/>
              <a:pathLst>
                <a:path w="13073277" h="9169882" extrusionOk="0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4" name="Google Shape;2134;p178"/>
          <p:cNvSpPr txBox="1">
            <a:spLocks noGrp="1"/>
          </p:cNvSpPr>
          <p:nvPr>
            <p:ph type="title"/>
          </p:nvPr>
        </p:nvSpPr>
        <p:spPr>
          <a:xfrm>
            <a:off x="589263" y="9387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78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15971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pic>
        <p:nvPicPr>
          <p:cNvPr id="2136" name="Google Shape;2136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78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138" name="Google Shape;2138;p178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1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Section Header with Photo">
  <p:cSld name="8_Section Header with Photo">
    <p:bg>
      <p:bgPr>
        <a:solidFill>
          <a:schemeClr val="lt1"/>
        </a:solidFill>
        <a:effectLst/>
      </p:bgPr>
    </p:bg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79" descr="Image within a parallelogram that speaks to sustainability; image is of a school of fish in the ocean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6804" y="2"/>
            <a:ext cx="8205196" cy="6856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1" name="Google Shape;2141;p179"/>
          <p:cNvGrpSpPr/>
          <p:nvPr/>
        </p:nvGrpSpPr>
        <p:grpSpPr>
          <a:xfrm>
            <a:off x="-1" y="-1147317"/>
            <a:ext cx="13076683" cy="9169882"/>
            <a:chOff x="-1" y="-1147317"/>
            <a:chExt cx="13073278" cy="9169882"/>
          </a:xfrm>
        </p:grpSpPr>
        <p:sp>
          <p:nvSpPr>
            <p:cNvPr id="2142" name="Google Shape;2142;p179"/>
            <p:cNvSpPr/>
            <p:nvPr/>
          </p:nvSpPr>
          <p:spPr>
            <a:xfrm rot="2700000">
              <a:off x="9045378" y="3334765"/>
              <a:ext cx="971092" cy="454266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79"/>
            <p:cNvSpPr/>
            <p:nvPr/>
          </p:nvSpPr>
          <p:spPr>
            <a:xfrm>
              <a:off x="8943276" y="3622876"/>
              <a:ext cx="3251400" cy="3253500"/>
            </a:xfrm>
            <a:prstGeom prst="triangle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79"/>
            <p:cNvSpPr/>
            <p:nvPr/>
          </p:nvSpPr>
          <p:spPr>
            <a:xfrm rot="10800000">
              <a:off x="-1" y="-1"/>
              <a:ext cx="10873127" cy="6868836"/>
            </a:xfrm>
            <a:custGeom>
              <a:avLst/>
              <a:gdLst/>
              <a:ahLst/>
              <a:cxnLst/>
              <a:rect l="l" t="t" r="r" b="b"/>
              <a:pathLst>
                <a:path w="10873127" h="6868836" extrusionOk="0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79"/>
            <p:cNvSpPr/>
            <p:nvPr/>
          </p:nvSpPr>
          <p:spPr>
            <a:xfrm rot="10800000" flipH="1">
              <a:off x="0" y="-1147317"/>
              <a:ext cx="13073277" cy="9169882"/>
            </a:xfrm>
            <a:custGeom>
              <a:avLst/>
              <a:gdLst/>
              <a:ahLst/>
              <a:cxnLst/>
              <a:rect l="l" t="t" r="r" b="b"/>
              <a:pathLst>
                <a:path w="13073277" h="9169882" extrusionOk="0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6" name="Google Shape;2146;p179"/>
          <p:cNvSpPr txBox="1">
            <a:spLocks noGrp="1"/>
          </p:cNvSpPr>
          <p:nvPr>
            <p:ph type="title"/>
          </p:nvPr>
        </p:nvSpPr>
        <p:spPr>
          <a:xfrm>
            <a:off x="589263" y="9387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79"/>
          <p:cNvSpPr txBox="1">
            <a:spLocks noGrp="1"/>
          </p:cNvSpPr>
          <p:nvPr>
            <p:ph type="subTitle" idx="1"/>
          </p:nvPr>
        </p:nvSpPr>
        <p:spPr>
          <a:xfrm>
            <a:off x="603123" y="22677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pic>
        <p:nvPicPr>
          <p:cNvPr id="2148" name="Google Shape;2148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79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150" name="Google Shape;2150;p179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5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ection Header with Photo – White">
  <p:cSld name="8_Section Header with Photo – White">
    <p:bg>
      <p:bgPr>
        <a:solidFill>
          <a:schemeClr val="lt1"/>
        </a:solidFill>
        <a:effectLst/>
      </p:bgPr>
    </p:bg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80"/>
          <p:cNvSpPr txBox="1">
            <a:spLocks noGrp="1"/>
          </p:cNvSpPr>
          <p:nvPr>
            <p:ph type="title"/>
          </p:nvPr>
        </p:nvSpPr>
        <p:spPr>
          <a:xfrm>
            <a:off x="557168" y="633994"/>
            <a:ext cx="7270593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180"/>
          <p:cNvSpPr txBox="1">
            <a:spLocks noGrp="1"/>
          </p:cNvSpPr>
          <p:nvPr>
            <p:ph type="subTitle" idx="1"/>
          </p:nvPr>
        </p:nvSpPr>
        <p:spPr>
          <a:xfrm>
            <a:off x="571030" y="19629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54" name="Google Shape;2154;p180"/>
          <p:cNvGrpSpPr/>
          <p:nvPr/>
        </p:nvGrpSpPr>
        <p:grpSpPr>
          <a:xfrm>
            <a:off x="6810709" y="-650828"/>
            <a:ext cx="8791839" cy="8789549"/>
            <a:chOff x="6808935" y="-650829"/>
            <a:chExt cx="8789549" cy="8789549"/>
          </a:xfrm>
        </p:grpSpPr>
        <p:sp>
          <p:nvSpPr>
            <p:cNvPr id="2155" name="Google Shape;2155;p180"/>
            <p:cNvSpPr/>
            <p:nvPr/>
          </p:nvSpPr>
          <p:spPr>
            <a:xfrm rot="2700000">
              <a:off x="10109086" y="-1376581"/>
              <a:ext cx="2189246" cy="10241054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8BE20">
                    <a:alpha val="0"/>
                  </a:srgbClr>
                </a:gs>
                <a:gs pos="33000">
                  <a:srgbClr val="78BE20">
                    <a:alpha val="0"/>
                  </a:srgbClr>
                </a:gs>
                <a:gs pos="57000">
                  <a:srgbClr val="78BE20">
                    <a:alpha val="69803"/>
                  </a:srgbClr>
                </a:gs>
                <a:gs pos="79000">
                  <a:srgbClr val="78BD20">
                    <a:alpha val="0"/>
                  </a:srgbClr>
                </a:gs>
                <a:gs pos="100000">
                  <a:srgbClr val="78BD20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80"/>
            <p:cNvSpPr/>
            <p:nvPr/>
          </p:nvSpPr>
          <p:spPr>
            <a:xfrm rot="2700000">
              <a:off x="11244474" y="2718315"/>
              <a:ext cx="1008837" cy="471923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7" name="Google Shape;2157;p180" descr="Icon&#10;&#10;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8" name="Google Shape;2158;p180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Section Header with Photo – White">
  <p:cSld name="10_Section Header with Photo – White">
    <p:bg>
      <p:bgPr>
        <a:solidFill>
          <a:schemeClr val="lt1"/>
        </a:solidFill>
        <a:effectLst/>
      </p:bgPr>
    </p:bg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81"/>
          <p:cNvSpPr txBox="1">
            <a:spLocks noGrp="1"/>
          </p:cNvSpPr>
          <p:nvPr>
            <p:ph type="title"/>
          </p:nvPr>
        </p:nvSpPr>
        <p:spPr>
          <a:xfrm>
            <a:off x="557168" y="6339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181"/>
          <p:cNvSpPr txBox="1">
            <a:spLocks noGrp="1"/>
          </p:cNvSpPr>
          <p:nvPr>
            <p:ph type="subTitle" idx="1"/>
          </p:nvPr>
        </p:nvSpPr>
        <p:spPr>
          <a:xfrm>
            <a:off x="571030" y="19629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62" name="Google Shape;2162;p181"/>
          <p:cNvGrpSpPr/>
          <p:nvPr/>
        </p:nvGrpSpPr>
        <p:grpSpPr>
          <a:xfrm>
            <a:off x="6329398" y="-715537"/>
            <a:ext cx="9260370" cy="9257958"/>
            <a:chOff x="6327750" y="-715538"/>
            <a:chExt cx="9257958" cy="9257958"/>
          </a:xfrm>
        </p:grpSpPr>
        <p:sp>
          <p:nvSpPr>
            <p:cNvPr id="2163" name="Google Shape;2163;p181"/>
            <p:cNvSpPr/>
            <p:nvPr/>
          </p:nvSpPr>
          <p:spPr>
            <a:xfrm rot="2700000">
              <a:off x="9803771" y="-1479967"/>
              <a:ext cx="2305914" cy="10786815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1D428A">
                    <a:alpha val="0"/>
                  </a:srgbClr>
                </a:gs>
                <a:gs pos="27000">
                  <a:srgbClr val="1D428A">
                    <a:alpha val="0"/>
                  </a:srgbClr>
                </a:gs>
                <a:gs pos="52000">
                  <a:srgbClr val="1D428A">
                    <a:alpha val="69803"/>
                  </a:srgbClr>
                </a:gs>
                <a:gs pos="78000">
                  <a:srgbClr val="1D428A">
                    <a:alpha val="0"/>
                  </a:srgbClr>
                </a:gs>
                <a:gs pos="100000">
                  <a:srgbClr val="1D428A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81"/>
            <p:cNvSpPr/>
            <p:nvPr/>
          </p:nvSpPr>
          <p:spPr>
            <a:xfrm rot="2700000">
              <a:off x="10996988" y="2835122"/>
              <a:ext cx="1063740" cy="4976061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5" name="Google Shape;2165;p181" descr="Icon&#10;&#10;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60491" y="3247151"/>
              <a:ext cx="2938409" cy="2327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6" name="Google Shape;2166;p181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6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 with Photo – White">
  <p:cSld name="11_Section Header with Photo – White">
    <p:bg>
      <p:bgPr>
        <a:solidFill>
          <a:schemeClr val="lt1"/>
        </a:solidFill>
        <a:effectLst/>
      </p:bgPr>
    </p:bg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82"/>
          <p:cNvSpPr txBox="1">
            <a:spLocks noGrp="1"/>
          </p:cNvSpPr>
          <p:nvPr>
            <p:ph type="title"/>
          </p:nvPr>
        </p:nvSpPr>
        <p:spPr>
          <a:xfrm>
            <a:off x="557168" y="633994"/>
            <a:ext cx="6429174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182"/>
          <p:cNvSpPr txBox="1">
            <a:spLocks noGrp="1"/>
          </p:cNvSpPr>
          <p:nvPr>
            <p:ph type="subTitle" idx="1"/>
          </p:nvPr>
        </p:nvSpPr>
        <p:spPr>
          <a:xfrm>
            <a:off x="571030" y="19629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70" name="Google Shape;2170;p182"/>
          <p:cNvGrpSpPr/>
          <p:nvPr/>
        </p:nvGrpSpPr>
        <p:grpSpPr>
          <a:xfrm>
            <a:off x="6781794" y="-660327"/>
            <a:ext cx="8915861" cy="8913539"/>
            <a:chOff x="6780027" y="-660328"/>
            <a:chExt cx="8913539" cy="8913539"/>
          </a:xfrm>
        </p:grpSpPr>
        <p:sp>
          <p:nvSpPr>
            <p:cNvPr id="2171" name="Google Shape;2171;p182"/>
            <p:cNvSpPr/>
            <p:nvPr/>
          </p:nvSpPr>
          <p:spPr>
            <a:xfrm rot="2700000">
              <a:off x="10126732" y="-1396318"/>
              <a:ext cx="2220128" cy="10385520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C1D5">
                    <a:alpha val="0"/>
                  </a:srgbClr>
                </a:gs>
                <a:gs pos="33000">
                  <a:srgbClr val="00C1D5">
                    <a:alpha val="0"/>
                  </a:srgbClr>
                </a:gs>
                <a:gs pos="55000">
                  <a:srgbClr val="00C1D5">
                    <a:alpha val="69803"/>
                  </a:srgbClr>
                </a:gs>
                <a:gs pos="79000">
                  <a:srgbClr val="00C1D5">
                    <a:alpha val="0"/>
                  </a:srgbClr>
                </a:gs>
                <a:gs pos="100000">
                  <a:srgbClr val="00C1D5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82"/>
            <p:cNvSpPr/>
            <p:nvPr/>
          </p:nvSpPr>
          <p:spPr>
            <a:xfrm rot="2700000">
              <a:off x="11272452" y="2756943"/>
              <a:ext cx="1025994" cy="4799491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3" name="Google Shape;2173;p182" descr="Icon&#10;&#10;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656837" y="3103715"/>
              <a:ext cx="3270400" cy="2162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4" name="Google Shape;2174;p182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29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ection Header with Photo – White">
  <p:cSld name="13_Section Header with Photo – White">
    <p:bg>
      <p:bgPr>
        <a:solidFill>
          <a:schemeClr val="lt1"/>
        </a:solidFill>
        <a:effectLst/>
      </p:bgPr>
    </p:bg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83"/>
          <p:cNvSpPr txBox="1">
            <a:spLocks noGrp="1"/>
          </p:cNvSpPr>
          <p:nvPr>
            <p:ph type="title"/>
          </p:nvPr>
        </p:nvSpPr>
        <p:spPr>
          <a:xfrm>
            <a:off x="557167" y="633994"/>
            <a:ext cx="7323707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7" name="Google Shape;2177;p183"/>
          <p:cNvSpPr txBox="1">
            <a:spLocks noGrp="1"/>
          </p:cNvSpPr>
          <p:nvPr>
            <p:ph type="subTitle" idx="1"/>
          </p:nvPr>
        </p:nvSpPr>
        <p:spPr>
          <a:xfrm>
            <a:off x="571030" y="19629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78" name="Google Shape;2178;p183"/>
          <p:cNvGrpSpPr/>
          <p:nvPr/>
        </p:nvGrpSpPr>
        <p:grpSpPr>
          <a:xfrm>
            <a:off x="6581679" y="-543942"/>
            <a:ext cx="8929641" cy="8927316"/>
            <a:chOff x="6579966" y="-586475"/>
            <a:chExt cx="8927316" cy="8927316"/>
          </a:xfrm>
        </p:grpSpPr>
        <p:sp>
          <p:nvSpPr>
            <p:cNvPr id="2179" name="Google Shape;2179;p183"/>
            <p:cNvSpPr/>
            <p:nvPr/>
          </p:nvSpPr>
          <p:spPr>
            <a:xfrm rot="2700000">
              <a:off x="9931844" y="-1323603"/>
              <a:ext cx="2223560" cy="1040157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91DA">
                    <a:alpha val="0"/>
                  </a:srgbClr>
                </a:gs>
                <a:gs pos="33000">
                  <a:srgbClr val="0091DA">
                    <a:alpha val="0"/>
                  </a:srgbClr>
                </a:gs>
                <a:gs pos="56000">
                  <a:srgbClr val="0091DA">
                    <a:alpha val="69803"/>
                  </a:srgbClr>
                </a:gs>
                <a:gs pos="78000">
                  <a:srgbClr val="0091DA">
                    <a:alpha val="0"/>
                  </a:srgbClr>
                </a:gs>
                <a:gs pos="100000">
                  <a:srgbClr val="0091DA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83"/>
            <p:cNvSpPr/>
            <p:nvPr/>
          </p:nvSpPr>
          <p:spPr>
            <a:xfrm rot="2700000">
              <a:off x="11082718" y="2834615"/>
              <a:ext cx="1025994" cy="4799491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1" name="Google Shape;2181;p1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46785" y="2934586"/>
              <a:ext cx="2146120" cy="2096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2" name="Google Shape;2182;p183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5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Section Header with Photo – White">
  <p:cSld name="12_Section Header with Photo – White">
    <p:bg>
      <p:bgPr>
        <a:solidFill>
          <a:schemeClr val="lt1"/>
        </a:solidFill>
        <a:effectLst/>
      </p:bgPr>
    </p:bg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84"/>
          <p:cNvSpPr txBox="1">
            <a:spLocks noGrp="1"/>
          </p:cNvSpPr>
          <p:nvPr>
            <p:ph type="title"/>
          </p:nvPr>
        </p:nvSpPr>
        <p:spPr>
          <a:xfrm>
            <a:off x="557168" y="633994"/>
            <a:ext cx="675986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5" name="Google Shape;2185;p184"/>
          <p:cNvSpPr txBox="1">
            <a:spLocks noGrp="1"/>
          </p:cNvSpPr>
          <p:nvPr>
            <p:ph type="subTitle" idx="1"/>
          </p:nvPr>
        </p:nvSpPr>
        <p:spPr>
          <a:xfrm>
            <a:off x="571030" y="1962912"/>
            <a:ext cx="6409969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86" name="Google Shape;2186;p184"/>
          <p:cNvGrpSpPr/>
          <p:nvPr/>
        </p:nvGrpSpPr>
        <p:grpSpPr>
          <a:xfrm>
            <a:off x="6877938" y="-468886"/>
            <a:ext cx="8663406" cy="8661150"/>
            <a:chOff x="5336766" y="-2310682"/>
            <a:chExt cx="11104038" cy="11104038"/>
          </a:xfrm>
        </p:grpSpPr>
        <p:sp>
          <p:nvSpPr>
            <p:cNvPr id="2187" name="Google Shape;2187;p184"/>
            <p:cNvSpPr/>
            <p:nvPr/>
          </p:nvSpPr>
          <p:spPr>
            <a:xfrm rot="2700000">
              <a:off x="9505923" y="-3227542"/>
              <a:ext cx="2765724" cy="12937757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B2">
                    <a:alpha val="0"/>
                  </a:srgbClr>
                </a:gs>
                <a:gs pos="26000">
                  <a:srgbClr val="7F35B2">
                    <a:alpha val="0"/>
                  </a:srgbClr>
                </a:gs>
                <a:gs pos="52999">
                  <a:srgbClr val="7F35B2">
                    <a:alpha val="69803"/>
                  </a:srgbClr>
                </a:gs>
                <a:gs pos="78000">
                  <a:srgbClr val="7F35B2">
                    <a:alpha val="0"/>
                  </a:srgbClr>
                </a:gs>
                <a:gs pos="100000">
                  <a:srgbClr val="7F35B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84"/>
            <p:cNvSpPr/>
            <p:nvPr/>
          </p:nvSpPr>
          <p:spPr>
            <a:xfrm rot="2700000">
              <a:off x="10935290" y="1950186"/>
              <a:ext cx="1276488" cy="5971273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9" name="Google Shape;2189;p184" descr="Icon&#10;&#10;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11347" y="1843895"/>
              <a:ext cx="2631884" cy="2989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0" name="Google Shape;2190;p184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9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Subtitle">
  <p:cSld name="5_Title and Sub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79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593022" y="811831"/>
            <a:ext cx="10965543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9"/>
              <a:buNone/>
              <a:defRPr sz="1999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99"/>
              <a:buNone/>
              <a:defRPr sz="1999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19"/>
              <a:buNone/>
              <a:defRPr sz="1799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0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85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63523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193" name="Google Shape;2193;p185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193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194" name="Google Shape;2194;p185"/>
          <p:cNvGrpSpPr/>
          <p:nvPr/>
        </p:nvGrpSpPr>
        <p:grpSpPr>
          <a:xfrm>
            <a:off x="3790367" y="-1368192"/>
            <a:ext cx="9318357" cy="9995760"/>
            <a:chOff x="3789380" y="-1368192"/>
            <a:chExt cx="9315930" cy="9995760"/>
          </a:xfrm>
        </p:grpSpPr>
        <p:sp>
          <p:nvSpPr>
            <p:cNvPr id="2195" name="Google Shape;2195;p185"/>
            <p:cNvSpPr/>
            <p:nvPr/>
          </p:nvSpPr>
          <p:spPr>
            <a:xfrm rot="-8100000">
              <a:off x="6701023" y="858401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85"/>
            <p:cNvSpPr/>
            <p:nvPr/>
          </p:nvSpPr>
          <p:spPr>
            <a:xfrm rot="2700000">
              <a:off x="9147378" y="-2267783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7" name="Google Shape;2197;p185" descr="logo placeholder: click to insert logo or delete box if not needed"/>
          <p:cNvSpPr>
            <a:spLocks noGrp="1"/>
          </p:cNvSpPr>
          <p:nvPr>
            <p:ph type="pic" idx="3"/>
          </p:nvPr>
        </p:nvSpPr>
        <p:spPr>
          <a:xfrm>
            <a:off x="8927809" y="4619335"/>
            <a:ext cx="2740914" cy="137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8" name="Google Shape;2198;p1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85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200" name="Google Shape;2200;p185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0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86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1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03" name="Google Shape;2203;p186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193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204" name="Google Shape;2204;p186"/>
          <p:cNvGrpSpPr/>
          <p:nvPr/>
        </p:nvGrpSpPr>
        <p:grpSpPr>
          <a:xfrm>
            <a:off x="3790367" y="-1368192"/>
            <a:ext cx="9318357" cy="9995760"/>
            <a:chOff x="3789380" y="-1368192"/>
            <a:chExt cx="9315930" cy="9995760"/>
          </a:xfrm>
        </p:grpSpPr>
        <p:sp>
          <p:nvSpPr>
            <p:cNvPr id="2205" name="Google Shape;2205;p186"/>
            <p:cNvSpPr/>
            <p:nvPr/>
          </p:nvSpPr>
          <p:spPr>
            <a:xfrm rot="-8100000">
              <a:off x="6701023" y="858401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86"/>
            <p:cNvSpPr/>
            <p:nvPr/>
          </p:nvSpPr>
          <p:spPr>
            <a:xfrm rot="2700000">
              <a:off x="9147378" y="-2267783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7" name="Google Shape;2207;p186" descr="logo placeholder: click to insert logo or delete box if not needed"/>
          <p:cNvSpPr>
            <a:spLocks noGrp="1"/>
          </p:cNvSpPr>
          <p:nvPr>
            <p:ph type="pic" idx="3"/>
          </p:nvPr>
        </p:nvSpPr>
        <p:spPr>
          <a:xfrm>
            <a:off x="8927809" y="4619335"/>
            <a:ext cx="2740914" cy="137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08" name="Google Shape;2208;p1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86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210" name="Google Shape;2210;p186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Quote">
  <p:cSld name="2_Quote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87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1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13" name="Google Shape;2213;p187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193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grpSp>
        <p:nvGrpSpPr>
          <p:cNvPr id="2214" name="Google Shape;2214;p187"/>
          <p:cNvGrpSpPr/>
          <p:nvPr/>
        </p:nvGrpSpPr>
        <p:grpSpPr>
          <a:xfrm>
            <a:off x="3790367" y="-1368192"/>
            <a:ext cx="9318357" cy="9995760"/>
            <a:chOff x="3789380" y="-1368192"/>
            <a:chExt cx="9315930" cy="9995760"/>
          </a:xfrm>
        </p:grpSpPr>
        <p:sp>
          <p:nvSpPr>
            <p:cNvPr id="2215" name="Google Shape;2215;p187"/>
            <p:cNvSpPr/>
            <p:nvPr/>
          </p:nvSpPr>
          <p:spPr>
            <a:xfrm rot="-8100000">
              <a:off x="6701023" y="858401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87"/>
            <p:cNvSpPr/>
            <p:nvPr/>
          </p:nvSpPr>
          <p:spPr>
            <a:xfrm rot="2700000">
              <a:off x="9147378" y="-2267783"/>
              <a:ext cx="1046290" cy="8668757"/>
            </a:xfrm>
            <a:custGeom>
              <a:avLst/>
              <a:gdLst/>
              <a:ahLst/>
              <a:cxnLst/>
              <a:rect l="l" t="t" r="r" b="b"/>
              <a:pathLst>
                <a:path w="1042026" h="8663939" extrusionOk="0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7" name="Google Shape;2217;p187" descr="logo placeholder: click to insert logo or delete box if not needed"/>
          <p:cNvSpPr>
            <a:spLocks noGrp="1"/>
          </p:cNvSpPr>
          <p:nvPr>
            <p:ph type="pic" idx="3"/>
          </p:nvPr>
        </p:nvSpPr>
        <p:spPr>
          <a:xfrm>
            <a:off x="8927809" y="4619335"/>
            <a:ext cx="2740914" cy="137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18" name="Google Shape;2218;p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87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220" name="Google Shape;2220;p187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1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 with Photo">
  <p:cSld name="1_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88"/>
          <p:cNvSpPr/>
          <p:nvPr/>
        </p:nvSpPr>
        <p:spPr>
          <a:xfrm rot="2700000">
            <a:off x="955265" y="-4051553"/>
            <a:ext cx="6296864" cy="12464990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30980"/>
                </a:srgbClr>
              </a:gs>
              <a:gs pos="19000">
                <a:srgbClr val="FFFFFF">
                  <a:alpha val="30980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188"/>
          <p:cNvSpPr txBox="1">
            <a:spLocks noGrp="1"/>
          </p:cNvSpPr>
          <p:nvPr>
            <p:ph type="body" idx="1"/>
          </p:nvPr>
        </p:nvSpPr>
        <p:spPr>
          <a:xfrm>
            <a:off x="439026" y="1600200"/>
            <a:ext cx="541461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24" name="Google Shape;2224;p188"/>
          <p:cNvSpPr txBox="1">
            <a:spLocks noGrp="1"/>
          </p:cNvSpPr>
          <p:nvPr>
            <p:ph type="body" idx="2"/>
          </p:nvPr>
        </p:nvSpPr>
        <p:spPr>
          <a:xfrm>
            <a:off x="612808" y="5065776"/>
            <a:ext cx="4582193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pic>
        <p:nvPicPr>
          <p:cNvPr id="2225" name="Google Shape;2225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188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227" name="Google Shape;2227;p188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1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189"/>
          <p:cNvSpPr txBox="1">
            <a:spLocks noGrp="1"/>
          </p:cNvSpPr>
          <p:nvPr>
            <p:ph type="subTitle" idx="1"/>
          </p:nvPr>
        </p:nvSpPr>
        <p:spPr>
          <a:xfrm>
            <a:off x="593022" y="811831"/>
            <a:ext cx="10990662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31" name="Google Shape;2231;p189"/>
          <p:cNvSpPr txBox="1">
            <a:spLocks noGrp="1"/>
          </p:cNvSpPr>
          <p:nvPr>
            <p:ph type="body" idx="2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32" name="Google Shape;2232;p189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1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90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190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36" name="Google Shape;2236;p190"/>
          <p:cNvSpPr txBox="1">
            <a:spLocks noGrp="1"/>
          </p:cNvSpPr>
          <p:nvPr>
            <p:ph type="body" idx="2"/>
          </p:nvPr>
        </p:nvSpPr>
        <p:spPr>
          <a:xfrm>
            <a:off x="579961" y="1600200"/>
            <a:ext cx="531498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37" name="Google Shape;2237;p190"/>
          <p:cNvSpPr txBox="1">
            <a:spLocks noGrp="1"/>
          </p:cNvSpPr>
          <p:nvPr>
            <p:ph type="body" idx="3"/>
          </p:nvPr>
        </p:nvSpPr>
        <p:spPr>
          <a:xfrm>
            <a:off x="6322934" y="1600200"/>
            <a:ext cx="58692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38" name="Google Shape;2238;p190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99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91"/>
          <p:cNvSpPr txBox="1">
            <a:spLocks noGrp="1"/>
          </p:cNvSpPr>
          <p:nvPr>
            <p:ph type="body" idx="1"/>
          </p:nvPr>
        </p:nvSpPr>
        <p:spPr>
          <a:xfrm>
            <a:off x="6325029" y="1600201"/>
            <a:ext cx="5867128" cy="4572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45720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marL="274320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7pPr>
            <a:lvl8pPr marL="365760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8pPr>
            <a:lvl9pPr marL="411480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41" name="Google Shape;2241;p191"/>
          <p:cNvSpPr txBox="1">
            <a:spLocks noGrp="1"/>
          </p:cNvSpPr>
          <p:nvPr>
            <p:ph type="body" idx="2"/>
          </p:nvPr>
        </p:nvSpPr>
        <p:spPr>
          <a:xfrm>
            <a:off x="1" y="1600201"/>
            <a:ext cx="589503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1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marL="3657600" lvl="7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2" name="Google Shape;2242;p191"/>
          <p:cNvSpPr txBox="1">
            <a:spLocks noGrp="1"/>
          </p:cNvSpPr>
          <p:nvPr>
            <p:ph type="subTitle" idx="3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43" name="Google Shape;2243;p19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191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-Content Balanced – Color">
  <p:cSld name="1_Two-Content Balanced – Color"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92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92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48" name="Google Shape;2248;p192"/>
          <p:cNvSpPr txBox="1">
            <a:spLocks noGrp="1"/>
          </p:cNvSpPr>
          <p:nvPr>
            <p:ph type="body" idx="2"/>
          </p:nvPr>
        </p:nvSpPr>
        <p:spPr>
          <a:xfrm>
            <a:off x="0" y="1600201"/>
            <a:ext cx="5867128" cy="4572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45720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49" name="Google Shape;2249;p192"/>
          <p:cNvSpPr txBox="1">
            <a:spLocks noGrp="1"/>
          </p:cNvSpPr>
          <p:nvPr>
            <p:ph type="body" idx="3"/>
          </p:nvPr>
        </p:nvSpPr>
        <p:spPr>
          <a:xfrm>
            <a:off x="6296872" y="1600201"/>
            <a:ext cx="589503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marL="3657600" lvl="7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50" name="Google Shape;2250;p192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93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3" name="Google Shape;2253;p193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54" name="Google Shape;2254;p193"/>
          <p:cNvSpPr txBox="1">
            <a:spLocks noGrp="1"/>
          </p:cNvSpPr>
          <p:nvPr>
            <p:ph type="body" idx="2"/>
          </p:nvPr>
        </p:nvSpPr>
        <p:spPr>
          <a:xfrm>
            <a:off x="593021" y="1600202"/>
            <a:ext cx="5045814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91425" anchor="b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55" name="Google Shape;2255;p193"/>
          <p:cNvSpPr/>
          <p:nvPr/>
        </p:nvSpPr>
        <p:spPr>
          <a:xfrm>
            <a:off x="593021" y="2484177"/>
            <a:ext cx="5045814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193"/>
          <p:cNvSpPr txBox="1">
            <a:spLocks noGrp="1"/>
          </p:cNvSpPr>
          <p:nvPr>
            <p:ph type="body" idx="3"/>
          </p:nvPr>
        </p:nvSpPr>
        <p:spPr>
          <a:xfrm>
            <a:off x="579960" y="2621021"/>
            <a:ext cx="5073121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57" name="Google Shape;2257;p193"/>
          <p:cNvSpPr txBox="1">
            <a:spLocks noGrp="1"/>
          </p:cNvSpPr>
          <p:nvPr>
            <p:ph type="body" idx="4"/>
          </p:nvPr>
        </p:nvSpPr>
        <p:spPr>
          <a:xfrm>
            <a:off x="6558540" y="1600202"/>
            <a:ext cx="5373499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91425" anchor="b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58" name="Google Shape;2258;p193"/>
          <p:cNvSpPr/>
          <p:nvPr/>
        </p:nvSpPr>
        <p:spPr>
          <a:xfrm>
            <a:off x="6553689" y="2484177"/>
            <a:ext cx="5045814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93"/>
          <p:cNvSpPr txBox="1">
            <a:spLocks noGrp="1"/>
          </p:cNvSpPr>
          <p:nvPr>
            <p:ph type="body" idx="5"/>
          </p:nvPr>
        </p:nvSpPr>
        <p:spPr>
          <a:xfrm>
            <a:off x="6557957" y="2621280"/>
            <a:ext cx="5374100" cy="3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60" name="Google Shape;2260;p193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6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94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194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64" name="Google Shape;2264;p194"/>
          <p:cNvSpPr txBox="1">
            <a:spLocks noGrp="1"/>
          </p:cNvSpPr>
          <p:nvPr>
            <p:ph type="body" idx="2"/>
          </p:nvPr>
        </p:nvSpPr>
        <p:spPr>
          <a:xfrm>
            <a:off x="593020" y="1582754"/>
            <a:ext cx="35946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182875" bIns="91425" anchor="b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65" name="Google Shape;2265;p194"/>
          <p:cNvSpPr/>
          <p:nvPr/>
        </p:nvSpPr>
        <p:spPr>
          <a:xfrm>
            <a:off x="593020" y="2509481"/>
            <a:ext cx="3594636" cy="4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194"/>
          <p:cNvSpPr txBox="1">
            <a:spLocks noGrp="1"/>
          </p:cNvSpPr>
          <p:nvPr>
            <p:ph type="body" idx="3"/>
          </p:nvPr>
        </p:nvSpPr>
        <p:spPr>
          <a:xfrm>
            <a:off x="593020" y="2546330"/>
            <a:ext cx="3594636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182875" bIns="182875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67" name="Google Shape;2267;p194"/>
          <p:cNvSpPr txBox="1">
            <a:spLocks noGrp="1"/>
          </p:cNvSpPr>
          <p:nvPr>
            <p:ph type="body" idx="4"/>
          </p:nvPr>
        </p:nvSpPr>
        <p:spPr>
          <a:xfrm>
            <a:off x="4416304" y="1599646"/>
            <a:ext cx="35946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182875" bIns="91425" anchor="b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68" name="Google Shape;2268;p194"/>
          <p:cNvSpPr/>
          <p:nvPr/>
        </p:nvSpPr>
        <p:spPr>
          <a:xfrm>
            <a:off x="4416304" y="2509481"/>
            <a:ext cx="3594636" cy="45600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99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94"/>
          <p:cNvSpPr txBox="1">
            <a:spLocks noGrp="1"/>
          </p:cNvSpPr>
          <p:nvPr>
            <p:ph type="body" idx="5"/>
          </p:nvPr>
        </p:nvSpPr>
        <p:spPr>
          <a:xfrm>
            <a:off x="4416304" y="2546329"/>
            <a:ext cx="3594636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182875" bIns="182875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70" name="Google Shape;2270;p194"/>
          <p:cNvSpPr txBox="1">
            <a:spLocks noGrp="1"/>
          </p:cNvSpPr>
          <p:nvPr>
            <p:ph type="body" idx="6"/>
          </p:nvPr>
        </p:nvSpPr>
        <p:spPr>
          <a:xfrm>
            <a:off x="8239589" y="1600200"/>
            <a:ext cx="359463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182875" bIns="91425" anchor="b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71" name="Google Shape;2271;p194"/>
          <p:cNvSpPr/>
          <p:nvPr/>
        </p:nvSpPr>
        <p:spPr>
          <a:xfrm>
            <a:off x="8239589" y="2509480"/>
            <a:ext cx="3594636" cy="5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94"/>
          <p:cNvSpPr txBox="1">
            <a:spLocks noGrp="1"/>
          </p:cNvSpPr>
          <p:nvPr>
            <p:ph type="body" idx="7"/>
          </p:nvPr>
        </p:nvSpPr>
        <p:spPr>
          <a:xfrm>
            <a:off x="8239589" y="2568633"/>
            <a:ext cx="3594636" cy="3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182875" bIns="182875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73" name="Google Shape;2273;p194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6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6594666" y="1582578"/>
            <a:ext cx="4997704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6594665" y="2871217"/>
            <a:ext cx="5117785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2"/>
          </p:nvPr>
        </p:nvSpPr>
        <p:spPr>
          <a:xfrm>
            <a:off x="6594665" y="473742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3"/>
          </p:nvPr>
        </p:nvSpPr>
        <p:spPr>
          <a:xfrm>
            <a:off x="6594665" y="513874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4"/>
          </p:nvPr>
        </p:nvSpPr>
        <p:spPr>
          <a:xfrm>
            <a:off x="6594665" y="5494345"/>
            <a:ext cx="3658553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91" name="Google Shape;91;p10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92" name="Google Shape;92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0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6794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95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95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77" name="Google Shape;2277;p195"/>
          <p:cNvSpPr/>
          <p:nvPr/>
        </p:nvSpPr>
        <p:spPr>
          <a:xfrm rot="10800000" flipH="1">
            <a:off x="0" y="1589889"/>
            <a:ext cx="2894554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95"/>
          <p:cNvSpPr txBox="1">
            <a:spLocks noGrp="1"/>
          </p:cNvSpPr>
          <p:nvPr>
            <p:ph type="body" idx="2"/>
          </p:nvPr>
        </p:nvSpPr>
        <p:spPr>
          <a:xfrm>
            <a:off x="0" y="1644789"/>
            <a:ext cx="2894554" cy="4527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45720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79" name="Google Shape;2279;p195"/>
          <p:cNvSpPr txBox="1">
            <a:spLocks noGrp="1"/>
          </p:cNvSpPr>
          <p:nvPr>
            <p:ph type="body" idx="3"/>
          </p:nvPr>
        </p:nvSpPr>
        <p:spPr>
          <a:xfrm>
            <a:off x="3352086" y="1600200"/>
            <a:ext cx="823174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-"/>
              <a:defRPr/>
            </a:lvl7pPr>
            <a:lvl8pPr marL="365760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80" name="Google Shape;2280;p195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63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6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3" name="Google Shape;2283;p196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84" name="Google Shape;2284;p196"/>
          <p:cNvSpPr txBox="1">
            <a:spLocks noGrp="1"/>
          </p:cNvSpPr>
          <p:nvPr>
            <p:ph type="body" idx="2"/>
          </p:nvPr>
        </p:nvSpPr>
        <p:spPr>
          <a:xfrm>
            <a:off x="608171" y="1600200"/>
            <a:ext cx="8231744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85" name="Google Shape;2285;p196"/>
          <p:cNvSpPr/>
          <p:nvPr/>
        </p:nvSpPr>
        <p:spPr>
          <a:xfrm rot="10800000" flipH="1">
            <a:off x="9287568" y="1589930"/>
            <a:ext cx="2904156" cy="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96"/>
          <p:cNvSpPr txBox="1">
            <a:spLocks noGrp="1"/>
          </p:cNvSpPr>
          <p:nvPr>
            <p:ph type="body" idx="3"/>
          </p:nvPr>
        </p:nvSpPr>
        <p:spPr>
          <a:xfrm>
            <a:off x="9297234" y="1644789"/>
            <a:ext cx="2894554" cy="4527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45720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accent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accent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accent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87" name="Google Shape;2287;p196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0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97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0" name="Google Shape;2290;p197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91" name="Google Shape;2291;p197"/>
          <p:cNvSpPr txBox="1">
            <a:spLocks noGrp="1"/>
          </p:cNvSpPr>
          <p:nvPr>
            <p:ph type="body" idx="2"/>
          </p:nvPr>
        </p:nvSpPr>
        <p:spPr>
          <a:xfrm>
            <a:off x="595579" y="1600201"/>
            <a:ext cx="741283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marL="3657600" lvl="7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2" name="Google Shape;2292;p197"/>
          <p:cNvSpPr/>
          <p:nvPr/>
        </p:nvSpPr>
        <p:spPr>
          <a:xfrm rot="10800000" flipH="1">
            <a:off x="8382255" y="1590041"/>
            <a:ext cx="3809792" cy="8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197"/>
          <p:cNvSpPr txBox="1">
            <a:spLocks noGrp="1"/>
          </p:cNvSpPr>
          <p:nvPr>
            <p:ph type="body" idx="3"/>
          </p:nvPr>
        </p:nvSpPr>
        <p:spPr>
          <a:xfrm>
            <a:off x="8382596" y="1600200"/>
            <a:ext cx="380949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/>
            </a:lvl3pPr>
            <a:lvl4pPr marL="1828800" lvl="3" indent="-291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4pPr>
            <a:lvl5pPr marL="2286000" lvl="4" indent="-291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–"/>
              <a:defRPr sz="1100"/>
            </a:lvl5pPr>
            <a:lvl6pPr marL="2743200" lvl="5" indent="-291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6pPr>
            <a:lvl7pPr marL="3200400" lvl="6" indent="-291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-"/>
              <a:defRPr sz="1100"/>
            </a:lvl7pPr>
            <a:lvl8pPr marL="3657600" lvl="7" indent="-29146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29146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90"/>
              <a:buChar char="-"/>
              <a:defRPr sz="1100"/>
            </a:lvl9pPr>
          </a:lstStyle>
          <a:p>
            <a:endParaRPr/>
          </a:p>
        </p:txBody>
      </p:sp>
      <p:sp>
        <p:nvSpPr>
          <p:cNvPr id="2294" name="Google Shape;2294;p197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6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9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7" name="Google Shape;2297;p198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98" name="Google Shape;2298;p198"/>
          <p:cNvSpPr txBox="1">
            <a:spLocks noGrp="1"/>
          </p:cNvSpPr>
          <p:nvPr>
            <p:ph type="body" idx="2"/>
          </p:nvPr>
        </p:nvSpPr>
        <p:spPr>
          <a:xfrm>
            <a:off x="595579" y="1600201"/>
            <a:ext cx="741283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F4F8FA"/>
                </a:solidFill>
              </a:defRPr>
            </a:lvl1pPr>
            <a:lvl2pPr marL="91440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marL="3657600" lvl="7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299" name="Google Shape;2299;p198"/>
          <p:cNvCxnSpPr/>
          <p:nvPr/>
        </p:nvCxnSpPr>
        <p:spPr>
          <a:xfrm>
            <a:off x="8382596" y="1608668"/>
            <a:ext cx="380949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0" name="Google Shape;2300;p198"/>
          <p:cNvSpPr txBox="1">
            <a:spLocks noGrp="1"/>
          </p:cNvSpPr>
          <p:nvPr>
            <p:ph type="body" idx="3"/>
          </p:nvPr>
        </p:nvSpPr>
        <p:spPr>
          <a:xfrm>
            <a:off x="8382596" y="1699688"/>
            <a:ext cx="2006923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01" name="Google Shape;2301;p198"/>
          <p:cNvSpPr txBox="1">
            <a:spLocks noGrp="1"/>
          </p:cNvSpPr>
          <p:nvPr>
            <p:ph type="body" idx="4"/>
          </p:nvPr>
        </p:nvSpPr>
        <p:spPr>
          <a:xfrm>
            <a:off x="8381008" y="2063048"/>
            <a:ext cx="320273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02" name="Google Shape;2302;p198"/>
          <p:cNvCxnSpPr/>
          <p:nvPr/>
        </p:nvCxnSpPr>
        <p:spPr>
          <a:xfrm>
            <a:off x="8382596" y="3872441"/>
            <a:ext cx="3809492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3" name="Google Shape;2303;p198"/>
          <p:cNvSpPr txBox="1">
            <a:spLocks noGrp="1"/>
          </p:cNvSpPr>
          <p:nvPr>
            <p:ph type="body" idx="5"/>
          </p:nvPr>
        </p:nvSpPr>
        <p:spPr>
          <a:xfrm>
            <a:off x="8382596" y="3972469"/>
            <a:ext cx="2006923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04" name="Google Shape;2304;p198"/>
          <p:cNvSpPr txBox="1">
            <a:spLocks noGrp="1"/>
          </p:cNvSpPr>
          <p:nvPr>
            <p:ph type="body" idx="6"/>
          </p:nvPr>
        </p:nvSpPr>
        <p:spPr>
          <a:xfrm>
            <a:off x="8381008" y="4347904"/>
            <a:ext cx="320273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05" name="Google Shape;2305;p198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09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9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99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cxnSp>
        <p:nvCxnSpPr>
          <p:cNvPr id="2309" name="Google Shape;2309;p199"/>
          <p:cNvCxnSpPr/>
          <p:nvPr/>
        </p:nvCxnSpPr>
        <p:spPr>
          <a:xfrm>
            <a:off x="609759" y="1552248"/>
            <a:ext cx="3472504" cy="0"/>
          </a:xfrm>
          <a:prstGeom prst="straightConnector1">
            <a:avLst/>
          </a:prstGeom>
          <a:noFill/>
          <a:ln w="222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0" name="Google Shape;2310;p199"/>
          <p:cNvSpPr txBox="1">
            <a:spLocks noGrp="1"/>
          </p:cNvSpPr>
          <p:nvPr>
            <p:ph type="body" idx="2"/>
          </p:nvPr>
        </p:nvSpPr>
        <p:spPr>
          <a:xfrm>
            <a:off x="613253" y="1564006"/>
            <a:ext cx="2006923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11" name="Google Shape;2311;p199"/>
          <p:cNvSpPr txBox="1">
            <a:spLocks noGrp="1"/>
          </p:cNvSpPr>
          <p:nvPr>
            <p:ph type="body" idx="3"/>
          </p:nvPr>
        </p:nvSpPr>
        <p:spPr>
          <a:xfrm>
            <a:off x="611804" y="1901094"/>
            <a:ext cx="3202734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12" name="Google Shape;2312;p199"/>
          <p:cNvCxnSpPr/>
          <p:nvPr/>
        </p:nvCxnSpPr>
        <p:spPr>
          <a:xfrm>
            <a:off x="4413314" y="1552248"/>
            <a:ext cx="3472504" cy="0"/>
          </a:xfrm>
          <a:prstGeom prst="straightConnector1">
            <a:avLst/>
          </a:prstGeom>
          <a:noFill/>
          <a:ln w="222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3" name="Google Shape;2313;p199"/>
          <p:cNvSpPr txBox="1">
            <a:spLocks noGrp="1"/>
          </p:cNvSpPr>
          <p:nvPr>
            <p:ph type="body" idx="4"/>
          </p:nvPr>
        </p:nvSpPr>
        <p:spPr>
          <a:xfrm>
            <a:off x="4419163" y="1564006"/>
            <a:ext cx="2006923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14" name="Google Shape;2314;p199"/>
          <p:cNvSpPr txBox="1">
            <a:spLocks noGrp="1"/>
          </p:cNvSpPr>
          <p:nvPr>
            <p:ph type="body" idx="5"/>
          </p:nvPr>
        </p:nvSpPr>
        <p:spPr>
          <a:xfrm>
            <a:off x="4415360" y="1901094"/>
            <a:ext cx="3202734" cy="1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15" name="Google Shape;2315;p199"/>
          <p:cNvCxnSpPr/>
          <p:nvPr/>
        </p:nvCxnSpPr>
        <p:spPr>
          <a:xfrm>
            <a:off x="609759" y="3325372"/>
            <a:ext cx="3472504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6" name="Google Shape;2316;p199"/>
          <p:cNvSpPr txBox="1">
            <a:spLocks noGrp="1"/>
          </p:cNvSpPr>
          <p:nvPr>
            <p:ph type="body" idx="6"/>
          </p:nvPr>
        </p:nvSpPr>
        <p:spPr>
          <a:xfrm>
            <a:off x="613253" y="3345364"/>
            <a:ext cx="2006923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17" name="Google Shape;2317;p199"/>
          <p:cNvSpPr txBox="1">
            <a:spLocks noGrp="1"/>
          </p:cNvSpPr>
          <p:nvPr>
            <p:ph type="body" idx="7"/>
          </p:nvPr>
        </p:nvSpPr>
        <p:spPr>
          <a:xfrm>
            <a:off x="611804" y="3693431"/>
            <a:ext cx="3202734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18" name="Google Shape;2318;p199"/>
          <p:cNvCxnSpPr/>
          <p:nvPr/>
        </p:nvCxnSpPr>
        <p:spPr>
          <a:xfrm>
            <a:off x="4413314" y="3325372"/>
            <a:ext cx="3472504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9" name="Google Shape;2319;p199"/>
          <p:cNvSpPr txBox="1">
            <a:spLocks noGrp="1"/>
          </p:cNvSpPr>
          <p:nvPr>
            <p:ph type="body" idx="8"/>
          </p:nvPr>
        </p:nvSpPr>
        <p:spPr>
          <a:xfrm>
            <a:off x="4427964" y="3345364"/>
            <a:ext cx="2006923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0" name="Google Shape;2320;p199"/>
          <p:cNvSpPr txBox="1">
            <a:spLocks noGrp="1"/>
          </p:cNvSpPr>
          <p:nvPr>
            <p:ph type="body" idx="9"/>
          </p:nvPr>
        </p:nvSpPr>
        <p:spPr>
          <a:xfrm>
            <a:off x="4415360" y="3693431"/>
            <a:ext cx="3202734" cy="1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21" name="Google Shape;2321;p199"/>
          <p:cNvCxnSpPr/>
          <p:nvPr/>
        </p:nvCxnSpPr>
        <p:spPr>
          <a:xfrm>
            <a:off x="608896" y="5023689"/>
            <a:ext cx="7321907" cy="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2" name="Google Shape;2322;p199"/>
          <p:cNvSpPr txBox="1">
            <a:spLocks noGrp="1"/>
          </p:cNvSpPr>
          <p:nvPr>
            <p:ph type="body" idx="13"/>
          </p:nvPr>
        </p:nvSpPr>
        <p:spPr>
          <a:xfrm>
            <a:off x="613253" y="5026984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3" name="Google Shape;2323;p199"/>
          <p:cNvSpPr txBox="1">
            <a:spLocks noGrp="1"/>
          </p:cNvSpPr>
          <p:nvPr>
            <p:ph type="body" idx="14"/>
          </p:nvPr>
        </p:nvSpPr>
        <p:spPr>
          <a:xfrm>
            <a:off x="613253" y="5326736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4" name="Google Shape;2324;p199"/>
          <p:cNvSpPr txBox="1">
            <a:spLocks noGrp="1"/>
          </p:cNvSpPr>
          <p:nvPr>
            <p:ph type="body" idx="15"/>
          </p:nvPr>
        </p:nvSpPr>
        <p:spPr>
          <a:xfrm>
            <a:off x="613253" y="5576118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5" name="Google Shape;2325;p199"/>
          <p:cNvSpPr txBox="1">
            <a:spLocks noGrp="1"/>
          </p:cNvSpPr>
          <p:nvPr>
            <p:ph type="body" idx="16"/>
          </p:nvPr>
        </p:nvSpPr>
        <p:spPr>
          <a:xfrm>
            <a:off x="613253" y="5807027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6" name="Google Shape;2326;p199"/>
          <p:cNvSpPr txBox="1">
            <a:spLocks noGrp="1"/>
          </p:cNvSpPr>
          <p:nvPr>
            <p:ph type="body" idx="17"/>
          </p:nvPr>
        </p:nvSpPr>
        <p:spPr>
          <a:xfrm>
            <a:off x="4394741" y="5039274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86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7" name="Google Shape;2327;p199"/>
          <p:cNvSpPr txBox="1">
            <a:spLocks noGrp="1"/>
          </p:cNvSpPr>
          <p:nvPr>
            <p:ph type="body" idx="18"/>
          </p:nvPr>
        </p:nvSpPr>
        <p:spPr>
          <a:xfrm>
            <a:off x="4401936" y="5327336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8" name="Google Shape;2328;p199"/>
          <p:cNvSpPr txBox="1">
            <a:spLocks noGrp="1"/>
          </p:cNvSpPr>
          <p:nvPr>
            <p:ph type="body" idx="19"/>
          </p:nvPr>
        </p:nvSpPr>
        <p:spPr>
          <a:xfrm>
            <a:off x="4401936" y="5576718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9" name="Google Shape;2329;p199"/>
          <p:cNvSpPr txBox="1">
            <a:spLocks noGrp="1"/>
          </p:cNvSpPr>
          <p:nvPr>
            <p:ph type="body" idx="20"/>
          </p:nvPr>
        </p:nvSpPr>
        <p:spPr>
          <a:xfrm>
            <a:off x="4401936" y="5807627"/>
            <a:ext cx="3201234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dk1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30" name="Google Shape;2330;p199"/>
          <p:cNvSpPr>
            <a:spLocks noGrp="1"/>
          </p:cNvSpPr>
          <p:nvPr>
            <p:ph type="pic" idx="21"/>
          </p:nvPr>
        </p:nvSpPr>
        <p:spPr>
          <a:xfrm>
            <a:off x="9210363" y="1600201"/>
            <a:ext cx="1841880" cy="660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1" name="Google Shape;2331;p199"/>
          <p:cNvSpPr txBox="1">
            <a:spLocks noGrp="1"/>
          </p:cNvSpPr>
          <p:nvPr>
            <p:ph type="body" idx="22"/>
          </p:nvPr>
        </p:nvSpPr>
        <p:spPr>
          <a:xfrm>
            <a:off x="8511682" y="2347933"/>
            <a:ext cx="3207535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32" name="Google Shape;2332;p199"/>
          <p:cNvSpPr txBox="1">
            <a:spLocks noGrp="1"/>
          </p:cNvSpPr>
          <p:nvPr>
            <p:ph type="body" idx="23"/>
          </p:nvPr>
        </p:nvSpPr>
        <p:spPr>
          <a:xfrm>
            <a:off x="8511682" y="2647290"/>
            <a:ext cx="3207535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33" name="Google Shape;2333;p199"/>
          <p:cNvSpPr>
            <a:spLocks noGrp="1"/>
          </p:cNvSpPr>
          <p:nvPr>
            <p:ph type="pic" idx="24"/>
          </p:nvPr>
        </p:nvSpPr>
        <p:spPr>
          <a:xfrm>
            <a:off x="8518033" y="2971800"/>
            <a:ext cx="3194932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4" name="Google Shape;2334;p199"/>
          <p:cNvSpPr txBox="1">
            <a:spLocks noGrp="1"/>
          </p:cNvSpPr>
          <p:nvPr>
            <p:ph type="body" idx="25"/>
          </p:nvPr>
        </p:nvSpPr>
        <p:spPr>
          <a:xfrm>
            <a:off x="8518033" y="5022215"/>
            <a:ext cx="3201234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861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400"/>
            </a:lvl1pPr>
            <a:lvl2pPr marL="914400" lvl="1" indent="-2971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5"/>
                </a:solidFill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None/>
              <a:defRPr sz="1200">
                <a:solidFill>
                  <a:schemeClr val="accent1"/>
                </a:solidFill>
              </a:defRPr>
            </a:lvl3pPr>
            <a:lvl4pPr marL="1828800" lvl="3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35" name="Google Shape;2335;p199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Icon ">
  <p:cSld name="1_Three Icon 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200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200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339" name="Google Shape;2339;p200"/>
          <p:cNvSpPr/>
          <p:nvPr/>
        </p:nvSpPr>
        <p:spPr>
          <a:xfrm>
            <a:off x="1982394" y="2055430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200"/>
          <p:cNvSpPr txBox="1">
            <a:spLocks noGrp="1"/>
          </p:cNvSpPr>
          <p:nvPr>
            <p:ph type="body" idx="2"/>
          </p:nvPr>
        </p:nvSpPr>
        <p:spPr>
          <a:xfrm>
            <a:off x="2188673" y="2419650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1" name="Google Shape;2341;p200"/>
          <p:cNvSpPr txBox="1">
            <a:spLocks noGrp="1"/>
          </p:cNvSpPr>
          <p:nvPr>
            <p:ph type="body" idx="3"/>
          </p:nvPr>
        </p:nvSpPr>
        <p:spPr>
          <a:xfrm>
            <a:off x="1526301" y="4267940"/>
            <a:ext cx="274571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2" name="Google Shape;2342;p200"/>
          <p:cNvSpPr/>
          <p:nvPr/>
        </p:nvSpPr>
        <p:spPr>
          <a:xfrm>
            <a:off x="5186275" y="2055430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00"/>
          <p:cNvSpPr txBox="1">
            <a:spLocks noGrp="1"/>
          </p:cNvSpPr>
          <p:nvPr>
            <p:ph type="body" idx="4"/>
          </p:nvPr>
        </p:nvSpPr>
        <p:spPr>
          <a:xfrm>
            <a:off x="5410021" y="2419650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4" name="Google Shape;2344;p200"/>
          <p:cNvSpPr txBox="1">
            <a:spLocks noGrp="1"/>
          </p:cNvSpPr>
          <p:nvPr>
            <p:ph type="body" idx="5"/>
          </p:nvPr>
        </p:nvSpPr>
        <p:spPr>
          <a:xfrm>
            <a:off x="4722455" y="4267940"/>
            <a:ext cx="274571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5" name="Google Shape;2345;p200"/>
          <p:cNvSpPr/>
          <p:nvPr/>
        </p:nvSpPr>
        <p:spPr>
          <a:xfrm>
            <a:off x="8391486" y="2055430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200"/>
          <p:cNvSpPr txBox="1">
            <a:spLocks noGrp="1"/>
          </p:cNvSpPr>
          <p:nvPr>
            <p:ph type="body" idx="6"/>
          </p:nvPr>
        </p:nvSpPr>
        <p:spPr>
          <a:xfrm>
            <a:off x="7925277" y="4267940"/>
            <a:ext cx="274571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7" name="Google Shape;2347;p200"/>
          <p:cNvSpPr txBox="1">
            <a:spLocks noGrp="1"/>
          </p:cNvSpPr>
          <p:nvPr>
            <p:ph type="body" idx="7"/>
          </p:nvPr>
        </p:nvSpPr>
        <p:spPr>
          <a:xfrm>
            <a:off x="8611254" y="2419650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48" name="Google Shape;2348;p200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8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ur Icon ">
  <p:cSld name="1_Four Icon "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0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201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352" name="Google Shape;2352;p201"/>
          <p:cNvSpPr/>
          <p:nvPr/>
        </p:nvSpPr>
        <p:spPr>
          <a:xfrm>
            <a:off x="1066027" y="2060873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201"/>
          <p:cNvSpPr txBox="1">
            <a:spLocks noGrp="1"/>
          </p:cNvSpPr>
          <p:nvPr>
            <p:ph type="body" idx="2"/>
          </p:nvPr>
        </p:nvSpPr>
        <p:spPr>
          <a:xfrm>
            <a:off x="1274035" y="2425093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54" name="Google Shape;2354;p201"/>
          <p:cNvSpPr txBox="1">
            <a:spLocks noGrp="1"/>
          </p:cNvSpPr>
          <p:nvPr>
            <p:ph type="body" idx="3"/>
          </p:nvPr>
        </p:nvSpPr>
        <p:spPr>
          <a:xfrm>
            <a:off x="842893" y="4269508"/>
            <a:ext cx="228659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55" name="Google Shape;2355;p201"/>
          <p:cNvSpPr/>
          <p:nvPr/>
        </p:nvSpPr>
        <p:spPr>
          <a:xfrm>
            <a:off x="3807924" y="2060873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201"/>
          <p:cNvSpPr txBox="1">
            <a:spLocks noGrp="1"/>
          </p:cNvSpPr>
          <p:nvPr>
            <p:ph type="body" idx="4"/>
          </p:nvPr>
        </p:nvSpPr>
        <p:spPr>
          <a:xfrm>
            <a:off x="4001639" y="2425093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57" name="Google Shape;2357;p201"/>
          <p:cNvSpPr txBox="1">
            <a:spLocks noGrp="1"/>
          </p:cNvSpPr>
          <p:nvPr>
            <p:ph type="body" idx="5"/>
          </p:nvPr>
        </p:nvSpPr>
        <p:spPr>
          <a:xfrm>
            <a:off x="3580747" y="4269508"/>
            <a:ext cx="228659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58" name="Google Shape;2358;p201"/>
          <p:cNvSpPr/>
          <p:nvPr/>
        </p:nvSpPr>
        <p:spPr>
          <a:xfrm>
            <a:off x="6563811" y="2060873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201"/>
          <p:cNvSpPr txBox="1">
            <a:spLocks noGrp="1"/>
          </p:cNvSpPr>
          <p:nvPr>
            <p:ph type="body" idx="6"/>
          </p:nvPr>
        </p:nvSpPr>
        <p:spPr>
          <a:xfrm>
            <a:off x="6773884" y="2425093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60" name="Google Shape;2360;p201"/>
          <p:cNvSpPr txBox="1">
            <a:spLocks noGrp="1"/>
          </p:cNvSpPr>
          <p:nvPr>
            <p:ph type="body" idx="7"/>
          </p:nvPr>
        </p:nvSpPr>
        <p:spPr>
          <a:xfrm>
            <a:off x="6324660" y="4269508"/>
            <a:ext cx="228659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61" name="Google Shape;2361;p201"/>
          <p:cNvSpPr/>
          <p:nvPr/>
        </p:nvSpPr>
        <p:spPr>
          <a:xfrm>
            <a:off x="9304556" y="2060873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201"/>
          <p:cNvSpPr txBox="1">
            <a:spLocks noGrp="1"/>
          </p:cNvSpPr>
          <p:nvPr>
            <p:ph type="body" idx="8"/>
          </p:nvPr>
        </p:nvSpPr>
        <p:spPr>
          <a:xfrm>
            <a:off x="9540732" y="2425093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6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63" name="Google Shape;2363;p201"/>
          <p:cNvSpPr txBox="1">
            <a:spLocks noGrp="1"/>
          </p:cNvSpPr>
          <p:nvPr>
            <p:ph type="body" idx="9"/>
          </p:nvPr>
        </p:nvSpPr>
        <p:spPr>
          <a:xfrm>
            <a:off x="9068575" y="4269508"/>
            <a:ext cx="2286595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6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64" name="Google Shape;2364;p201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ive Icon ">
  <p:cSld name="1_Five Icon 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02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7" name="Google Shape;2367;p202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368" name="Google Shape;2368;p202"/>
          <p:cNvSpPr/>
          <p:nvPr/>
        </p:nvSpPr>
        <p:spPr>
          <a:xfrm>
            <a:off x="609960" y="2064664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202"/>
          <p:cNvSpPr txBox="1">
            <a:spLocks noGrp="1"/>
          </p:cNvSpPr>
          <p:nvPr>
            <p:ph type="body" idx="2"/>
          </p:nvPr>
        </p:nvSpPr>
        <p:spPr>
          <a:xfrm>
            <a:off x="820763" y="2428884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0" name="Google Shape;2370;p202"/>
          <p:cNvSpPr txBox="1">
            <a:spLocks noGrp="1"/>
          </p:cNvSpPr>
          <p:nvPr>
            <p:ph type="body" idx="3"/>
          </p:nvPr>
        </p:nvSpPr>
        <p:spPr>
          <a:xfrm>
            <a:off x="611009" y="4282873"/>
            <a:ext cx="1829276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1" name="Google Shape;2371;p202"/>
          <p:cNvSpPr/>
          <p:nvPr/>
        </p:nvSpPr>
        <p:spPr>
          <a:xfrm>
            <a:off x="2893207" y="2064664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202"/>
          <p:cNvSpPr txBox="1">
            <a:spLocks noGrp="1"/>
          </p:cNvSpPr>
          <p:nvPr>
            <p:ph type="body" idx="4"/>
          </p:nvPr>
        </p:nvSpPr>
        <p:spPr>
          <a:xfrm>
            <a:off x="3111284" y="2428884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3" name="Google Shape;2373;p202"/>
          <p:cNvSpPr txBox="1">
            <a:spLocks noGrp="1"/>
          </p:cNvSpPr>
          <p:nvPr>
            <p:ph type="body" idx="5"/>
          </p:nvPr>
        </p:nvSpPr>
        <p:spPr>
          <a:xfrm>
            <a:off x="2894767" y="4282873"/>
            <a:ext cx="1829276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4" name="Google Shape;2374;p202"/>
          <p:cNvSpPr/>
          <p:nvPr/>
        </p:nvSpPr>
        <p:spPr>
          <a:xfrm>
            <a:off x="5202736" y="2064664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202"/>
          <p:cNvSpPr txBox="1">
            <a:spLocks noGrp="1"/>
          </p:cNvSpPr>
          <p:nvPr>
            <p:ph type="body" idx="6"/>
          </p:nvPr>
        </p:nvSpPr>
        <p:spPr>
          <a:xfrm>
            <a:off x="5414068" y="2428884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6" name="Google Shape;2376;p202"/>
          <p:cNvSpPr txBox="1">
            <a:spLocks noGrp="1"/>
          </p:cNvSpPr>
          <p:nvPr>
            <p:ph type="body" idx="7"/>
          </p:nvPr>
        </p:nvSpPr>
        <p:spPr>
          <a:xfrm>
            <a:off x="5186445" y="4282873"/>
            <a:ext cx="1829276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7" name="Google Shape;2377;p202"/>
          <p:cNvSpPr/>
          <p:nvPr/>
        </p:nvSpPr>
        <p:spPr>
          <a:xfrm>
            <a:off x="7466866" y="2064664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02"/>
          <p:cNvSpPr txBox="1">
            <a:spLocks noGrp="1"/>
          </p:cNvSpPr>
          <p:nvPr>
            <p:ph type="body" idx="8"/>
          </p:nvPr>
        </p:nvSpPr>
        <p:spPr>
          <a:xfrm>
            <a:off x="7679080" y="2428884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6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79" name="Google Shape;2379;p202"/>
          <p:cNvSpPr txBox="1">
            <a:spLocks noGrp="1"/>
          </p:cNvSpPr>
          <p:nvPr>
            <p:ph type="body" idx="9"/>
          </p:nvPr>
        </p:nvSpPr>
        <p:spPr>
          <a:xfrm>
            <a:off x="7471947" y="4282873"/>
            <a:ext cx="1894693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6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80" name="Google Shape;2380;p202"/>
          <p:cNvSpPr/>
          <p:nvPr/>
        </p:nvSpPr>
        <p:spPr>
          <a:xfrm>
            <a:off x="9747011" y="2064664"/>
            <a:ext cx="1829276" cy="1829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202"/>
          <p:cNvSpPr txBox="1">
            <a:spLocks noGrp="1"/>
          </p:cNvSpPr>
          <p:nvPr>
            <p:ph type="body" idx="13"/>
          </p:nvPr>
        </p:nvSpPr>
        <p:spPr>
          <a:xfrm>
            <a:off x="9983212" y="2428884"/>
            <a:ext cx="1397164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dk1"/>
                </a:solidFill>
              </a:defRPr>
            </a:lvl1pPr>
            <a:lvl2pPr marL="914400" lvl="1" indent="-331469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82" name="Google Shape;2382;p202"/>
          <p:cNvSpPr txBox="1">
            <a:spLocks noGrp="1"/>
          </p:cNvSpPr>
          <p:nvPr>
            <p:ph type="body" idx="14"/>
          </p:nvPr>
        </p:nvSpPr>
        <p:spPr>
          <a:xfrm>
            <a:off x="9754553" y="4282873"/>
            <a:ext cx="1829276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dk1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83" name="Google Shape;2383;p202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1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ive Icon ">
  <p:cSld name="2_Five Icon 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203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6" name="Google Shape;2386;p203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cxnSp>
        <p:nvCxnSpPr>
          <p:cNvPr id="2387" name="Google Shape;2387;p203"/>
          <p:cNvCxnSpPr/>
          <p:nvPr/>
        </p:nvCxnSpPr>
        <p:spPr>
          <a:xfrm>
            <a:off x="598362" y="2512464"/>
            <a:ext cx="1829276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8" name="Google Shape;2388;p203"/>
          <p:cNvSpPr txBox="1">
            <a:spLocks noGrp="1"/>
          </p:cNvSpPr>
          <p:nvPr>
            <p:ph type="body" idx="2"/>
          </p:nvPr>
        </p:nvSpPr>
        <p:spPr>
          <a:xfrm>
            <a:off x="611009" y="2529076"/>
            <a:ext cx="1829276" cy="2871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89" name="Google Shape;2389;p203"/>
          <p:cNvCxnSpPr/>
          <p:nvPr/>
        </p:nvCxnSpPr>
        <p:spPr>
          <a:xfrm>
            <a:off x="2894766" y="2512464"/>
            <a:ext cx="182927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0" name="Google Shape;2390;p203"/>
          <p:cNvSpPr txBox="1">
            <a:spLocks noGrp="1"/>
          </p:cNvSpPr>
          <p:nvPr>
            <p:ph type="body" idx="3"/>
          </p:nvPr>
        </p:nvSpPr>
        <p:spPr>
          <a:xfrm>
            <a:off x="2894767" y="2529076"/>
            <a:ext cx="1829276" cy="2871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91" name="Google Shape;2391;p203"/>
          <p:cNvCxnSpPr/>
          <p:nvPr/>
        </p:nvCxnSpPr>
        <p:spPr>
          <a:xfrm>
            <a:off x="5181361" y="2512464"/>
            <a:ext cx="182927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2" name="Google Shape;2392;p203"/>
          <p:cNvSpPr txBox="1">
            <a:spLocks noGrp="1"/>
          </p:cNvSpPr>
          <p:nvPr>
            <p:ph type="body" idx="4"/>
          </p:nvPr>
        </p:nvSpPr>
        <p:spPr>
          <a:xfrm>
            <a:off x="5186445" y="2529076"/>
            <a:ext cx="1829276" cy="2871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93" name="Google Shape;2393;p203"/>
          <p:cNvCxnSpPr/>
          <p:nvPr/>
        </p:nvCxnSpPr>
        <p:spPr>
          <a:xfrm>
            <a:off x="7467957" y="2512464"/>
            <a:ext cx="1829276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4" name="Google Shape;2394;p203"/>
          <p:cNvSpPr txBox="1">
            <a:spLocks noGrp="1"/>
          </p:cNvSpPr>
          <p:nvPr>
            <p:ph type="body" idx="5"/>
          </p:nvPr>
        </p:nvSpPr>
        <p:spPr>
          <a:xfrm>
            <a:off x="7471947" y="2529076"/>
            <a:ext cx="1829276" cy="2871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6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395" name="Google Shape;2395;p203"/>
          <p:cNvCxnSpPr/>
          <p:nvPr/>
        </p:nvCxnSpPr>
        <p:spPr>
          <a:xfrm>
            <a:off x="9754552" y="2512464"/>
            <a:ext cx="182927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6" name="Google Shape;2396;p203"/>
          <p:cNvSpPr txBox="1">
            <a:spLocks noGrp="1"/>
          </p:cNvSpPr>
          <p:nvPr>
            <p:ph type="body" idx="6"/>
          </p:nvPr>
        </p:nvSpPr>
        <p:spPr>
          <a:xfrm>
            <a:off x="9754553" y="2529076"/>
            <a:ext cx="1829276" cy="28713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dk1"/>
                </a:solidFill>
              </a:defRPr>
            </a:lvl1pPr>
            <a:lvl2pPr marL="914400" lvl="1" indent="-3200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97" name="Google Shape;2397;p203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6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Five Icon ">
  <p:cSld name="3_Five Icon 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04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204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456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401" name="Google Shape;2401;p204" descr="Row 1 label"/>
          <p:cNvSpPr txBox="1">
            <a:spLocks noGrp="1"/>
          </p:cNvSpPr>
          <p:nvPr>
            <p:ph type="body" idx="2"/>
          </p:nvPr>
        </p:nvSpPr>
        <p:spPr>
          <a:xfrm>
            <a:off x="271535" y="1546789"/>
            <a:ext cx="574950" cy="4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02" name="Google Shape;2402;p204" descr="Row 1 text box is a long horizontal box the width of the slide acting as a header. "/>
          <p:cNvSpPr txBox="1">
            <a:spLocks noGrp="1"/>
          </p:cNvSpPr>
          <p:nvPr>
            <p:ph type="body" idx="3"/>
          </p:nvPr>
        </p:nvSpPr>
        <p:spPr>
          <a:xfrm>
            <a:off x="1034310" y="1561701"/>
            <a:ext cx="10633869" cy="4296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03" name="Google Shape;2403;p204" descr="Row 2 label; this row shows 4 content boxes labeled A through D, each is a different color and holds text."/>
          <p:cNvSpPr txBox="1">
            <a:spLocks noGrp="1"/>
          </p:cNvSpPr>
          <p:nvPr>
            <p:ph type="body" idx="4"/>
          </p:nvPr>
        </p:nvSpPr>
        <p:spPr>
          <a:xfrm>
            <a:off x="285825" y="3304775"/>
            <a:ext cx="560546" cy="6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404" name="Google Shape;2404;p204"/>
          <p:cNvCxnSpPr/>
          <p:nvPr/>
        </p:nvCxnSpPr>
        <p:spPr>
          <a:xfrm>
            <a:off x="1093361" y="2680138"/>
            <a:ext cx="2460041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5" name="Google Shape;2405;p204" descr="Row 2, box 1: text in plum"/>
          <p:cNvSpPr txBox="1">
            <a:spLocks noGrp="1"/>
          </p:cNvSpPr>
          <p:nvPr>
            <p:ph type="body" idx="5"/>
          </p:nvPr>
        </p:nvSpPr>
        <p:spPr>
          <a:xfrm>
            <a:off x="1102694" y="2699834"/>
            <a:ext cx="2430933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5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406" name="Google Shape;2406;p204"/>
          <p:cNvCxnSpPr/>
          <p:nvPr/>
        </p:nvCxnSpPr>
        <p:spPr>
          <a:xfrm>
            <a:off x="3809404" y="2680138"/>
            <a:ext cx="2460041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7" name="Google Shape;2407;p204" descr="Row 2, box 2: text in ocean"/>
          <p:cNvSpPr txBox="1">
            <a:spLocks noGrp="1"/>
          </p:cNvSpPr>
          <p:nvPr>
            <p:ph type="body" idx="6"/>
          </p:nvPr>
        </p:nvSpPr>
        <p:spPr>
          <a:xfrm>
            <a:off x="3817075" y="2699834"/>
            <a:ext cx="2430933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1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408" name="Google Shape;2408;p204"/>
          <p:cNvCxnSpPr/>
          <p:nvPr/>
        </p:nvCxnSpPr>
        <p:spPr>
          <a:xfrm>
            <a:off x="6553319" y="2680138"/>
            <a:ext cx="2460041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9" name="Google Shape;2409;p204" descr="Row 2, box 3: text in indigo"/>
          <p:cNvSpPr txBox="1">
            <a:spLocks noGrp="1"/>
          </p:cNvSpPr>
          <p:nvPr>
            <p:ph type="body" idx="7"/>
          </p:nvPr>
        </p:nvSpPr>
        <p:spPr>
          <a:xfrm>
            <a:off x="6531456" y="2699834"/>
            <a:ext cx="2478345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0" rIns="0" bIns="0" anchor="t" anchorCtr="0">
            <a:noAutofit/>
          </a:bodyPr>
          <a:lstStyle>
            <a:lvl1pPr marL="457200" lvl="0" indent="-33147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2410" name="Google Shape;2410;p204"/>
          <p:cNvCxnSpPr/>
          <p:nvPr/>
        </p:nvCxnSpPr>
        <p:spPr>
          <a:xfrm>
            <a:off x="9231527" y="2680138"/>
            <a:ext cx="2460041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1" name="Google Shape;2411;p204" descr="Row 2, box 4: text in dark green"/>
          <p:cNvSpPr txBox="1">
            <a:spLocks noGrp="1"/>
          </p:cNvSpPr>
          <p:nvPr>
            <p:ph type="body" idx="8"/>
          </p:nvPr>
        </p:nvSpPr>
        <p:spPr>
          <a:xfrm>
            <a:off x="9245836" y="2699834"/>
            <a:ext cx="2455239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accent6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2" name="Google Shape;2412;p204" descr="Row 3 label: this row shows six, small content boxes in a horiztonal row"/>
          <p:cNvSpPr txBox="1">
            <a:spLocks noGrp="1"/>
          </p:cNvSpPr>
          <p:nvPr>
            <p:ph type="body" idx="9"/>
          </p:nvPr>
        </p:nvSpPr>
        <p:spPr>
          <a:xfrm>
            <a:off x="300117" y="5065521"/>
            <a:ext cx="546142" cy="6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2"/>
                </a:solidFill>
              </a:defRPr>
            </a:lvl1pPr>
            <a:lvl2pPr marL="914400" lvl="1" indent="-30861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Open Sans"/>
              <a:buChar char="​"/>
              <a:defRPr sz="14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3" name="Google Shape;2413;p204" descr="Row 3, text box 1"/>
          <p:cNvSpPr txBox="1">
            <a:spLocks noGrp="1"/>
          </p:cNvSpPr>
          <p:nvPr>
            <p:ph type="body" idx="13"/>
          </p:nvPr>
        </p:nvSpPr>
        <p:spPr>
          <a:xfrm>
            <a:off x="1115343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4" name="Google Shape;2414;p204" descr="Row 3, text box 2"/>
          <p:cNvSpPr txBox="1">
            <a:spLocks noGrp="1"/>
          </p:cNvSpPr>
          <p:nvPr>
            <p:ph type="body" idx="14"/>
          </p:nvPr>
        </p:nvSpPr>
        <p:spPr>
          <a:xfrm>
            <a:off x="2887065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5" name="Google Shape;2415;p204" descr="Row 3, text box 3"/>
          <p:cNvSpPr txBox="1">
            <a:spLocks noGrp="1"/>
          </p:cNvSpPr>
          <p:nvPr>
            <p:ph type="body" idx="15"/>
          </p:nvPr>
        </p:nvSpPr>
        <p:spPr>
          <a:xfrm>
            <a:off x="4658787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6" name="Google Shape;2416;p204" descr="Row 3, text box 4"/>
          <p:cNvSpPr txBox="1">
            <a:spLocks noGrp="1"/>
          </p:cNvSpPr>
          <p:nvPr>
            <p:ph type="body" idx="16"/>
          </p:nvPr>
        </p:nvSpPr>
        <p:spPr>
          <a:xfrm>
            <a:off x="6430509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7" name="Google Shape;2417;p204" descr="Row 3, text box 5"/>
          <p:cNvSpPr txBox="1">
            <a:spLocks noGrp="1"/>
          </p:cNvSpPr>
          <p:nvPr>
            <p:ph type="body" idx="17"/>
          </p:nvPr>
        </p:nvSpPr>
        <p:spPr>
          <a:xfrm>
            <a:off x="8202232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8" name="Google Shape;2418;p204" descr="Row 3, text box 6"/>
          <p:cNvSpPr txBox="1">
            <a:spLocks noGrp="1"/>
          </p:cNvSpPr>
          <p:nvPr>
            <p:ph type="body" idx="18"/>
          </p:nvPr>
        </p:nvSpPr>
        <p:spPr>
          <a:xfrm>
            <a:off x="9973953" y="4956562"/>
            <a:ext cx="1714346" cy="915300"/>
          </a:xfrm>
          <a:prstGeom prst="rect">
            <a:avLst/>
          </a:prstGeom>
          <a:solidFill>
            <a:srgbClr val="F4F8FA"/>
          </a:solidFill>
          <a:ln w="12700" cap="flat" cmpd="sng">
            <a:solidFill>
              <a:schemeClr val="accent2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2875" rIns="0" bIns="0" anchor="t" anchorCtr="0">
            <a:noAutofit/>
          </a:bodyPr>
          <a:lstStyle>
            <a:lvl1pPr marL="457200" lvl="0" indent="-29718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Open Sans"/>
              <a:buChar char="​"/>
              <a:defRPr sz="1000"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19" name="Google Shape;2419;p204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381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>
            <a:spLocks noGrp="1"/>
          </p:cNvSpPr>
          <p:nvPr>
            <p:ph type="title"/>
          </p:nvPr>
        </p:nvSpPr>
        <p:spPr>
          <a:xfrm>
            <a:off x="6594666" y="1582578"/>
            <a:ext cx="4997704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6594665" y="2871217"/>
            <a:ext cx="5117785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6594665" y="473742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3"/>
          </p:nvPr>
        </p:nvSpPr>
        <p:spPr>
          <a:xfrm>
            <a:off x="6594665" y="5138746"/>
            <a:ext cx="3658553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4"/>
          </p:nvPr>
        </p:nvSpPr>
        <p:spPr>
          <a:xfrm>
            <a:off x="6594665" y="5494345"/>
            <a:ext cx="3658553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09" name="Google Shape;109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1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220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Full-Bleed Photo">
  <p:cSld name="2_Full-Bleed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6766562"/>
            <a:ext cx="12192000" cy="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94" y="6215186"/>
            <a:ext cx="1535950" cy="556117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205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424" name="Google Shape;2424;p205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006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oogle Shape;2426;p206"/>
          <p:cNvGrpSpPr/>
          <p:nvPr/>
        </p:nvGrpSpPr>
        <p:grpSpPr>
          <a:xfrm>
            <a:off x="-2512642" y="-5172103"/>
            <a:ext cx="16512107" cy="16507807"/>
            <a:chOff x="-2511988" y="-5172103"/>
            <a:chExt cx="16507807" cy="16507807"/>
          </a:xfrm>
        </p:grpSpPr>
        <p:sp>
          <p:nvSpPr>
            <p:cNvPr id="2427" name="Google Shape;2427;p206"/>
            <p:cNvSpPr/>
            <p:nvPr/>
          </p:nvSpPr>
          <p:spPr>
            <a:xfrm rot="2700000">
              <a:off x="806949" y="-3656014"/>
              <a:ext cx="9869935" cy="13475631"/>
            </a:xfrm>
            <a:custGeom>
              <a:avLst/>
              <a:gdLst/>
              <a:ahLst/>
              <a:cxnLst/>
              <a:rect l="l" t="t" r="r" b="b"/>
              <a:pathLst>
                <a:path w="9864449" h="13468141" extrusionOk="0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06"/>
            <p:cNvSpPr/>
            <p:nvPr/>
          </p:nvSpPr>
          <p:spPr>
            <a:xfrm rot="2700000">
              <a:off x="9036281" y="3334765"/>
              <a:ext cx="971092" cy="454266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9" name="Google Shape;2429;p206"/>
          <p:cNvSpPr txBox="1">
            <a:spLocks noGrp="1"/>
          </p:cNvSpPr>
          <p:nvPr>
            <p:ph type="body" idx="1"/>
          </p:nvPr>
        </p:nvSpPr>
        <p:spPr>
          <a:xfrm>
            <a:off x="608172" y="2233671"/>
            <a:ext cx="649939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pic>
        <p:nvPicPr>
          <p:cNvPr id="2430" name="Google Shape;2430;p2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206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432" name="Google Shape;2432;p206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4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07"/>
          <p:cNvGrpSpPr/>
          <p:nvPr/>
        </p:nvGrpSpPr>
        <p:grpSpPr>
          <a:xfrm>
            <a:off x="-2512642" y="-5172103"/>
            <a:ext cx="16512107" cy="16507807"/>
            <a:chOff x="-2511988" y="-5172103"/>
            <a:chExt cx="16507807" cy="16507807"/>
          </a:xfrm>
        </p:grpSpPr>
        <p:sp>
          <p:nvSpPr>
            <p:cNvPr id="2435" name="Google Shape;2435;p207"/>
            <p:cNvSpPr/>
            <p:nvPr/>
          </p:nvSpPr>
          <p:spPr>
            <a:xfrm rot="2700000">
              <a:off x="806949" y="-3656014"/>
              <a:ext cx="9869935" cy="13475631"/>
            </a:xfrm>
            <a:custGeom>
              <a:avLst/>
              <a:gdLst/>
              <a:ahLst/>
              <a:cxnLst/>
              <a:rect l="l" t="t" r="r" b="b"/>
              <a:pathLst>
                <a:path w="9864449" h="13468141" extrusionOk="0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07"/>
            <p:cNvSpPr/>
            <p:nvPr/>
          </p:nvSpPr>
          <p:spPr>
            <a:xfrm rot="2700000">
              <a:off x="9036281" y="3334765"/>
              <a:ext cx="971092" cy="454266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7" name="Google Shape;2437;p207"/>
          <p:cNvSpPr txBox="1">
            <a:spLocks noGrp="1"/>
          </p:cNvSpPr>
          <p:nvPr>
            <p:ph type="body" idx="1"/>
          </p:nvPr>
        </p:nvSpPr>
        <p:spPr>
          <a:xfrm>
            <a:off x="608172" y="2233671"/>
            <a:ext cx="649939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5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pic>
        <p:nvPicPr>
          <p:cNvPr id="2438" name="Google Shape;2438;p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207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440" name="Google Shape;2440;p207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4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2" name="Google Shape;2442;p208"/>
          <p:cNvGrpSpPr/>
          <p:nvPr/>
        </p:nvGrpSpPr>
        <p:grpSpPr>
          <a:xfrm>
            <a:off x="-2512642" y="-5172103"/>
            <a:ext cx="16512107" cy="16507807"/>
            <a:chOff x="-2511988" y="-5172103"/>
            <a:chExt cx="16507807" cy="16507807"/>
          </a:xfrm>
        </p:grpSpPr>
        <p:sp>
          <p:nvSpPr>
            <p:cNvPr id="2443" name="Google Shape;2443;p208"/>
            <p:cNvSpPr/>
            <p:nvPr/>
          </p:nvSpPr>
          <p:spPr>
            <a:xfrm rot="2700000">
              <a:off x="806949" y="-3656014"/>
              <a:ext cx="9869935" cy="13475631"/>
            </a:xfrm>
            <a:custGeom>
              <a:avLst/>
              <a:gdLst/>
              <a:ahLst/>
              <a:cxnLst/>
              <a:rect l="l" t="t" r="r" b="b"/>
              <a:pathLst>
                <a:path w="9864449" h="13468141" extrusionOk="0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08"/>
            <p:cNvSpPr/>
            <p:nvPr/>
          </p:nvSpPr>
          <p:spPr>
            <a:xfrm rot="2700000">
              <a:off x="9036281" y="3334765"/>
              <a:ext cx="971092" cy="4542662"/>
            </a:xfrm>
            <a:custGeom>
              <a:avLst/>
              <a:gdLst/>
              <a:ahLst/>
              <a:cxnLst/>
              <a:rect l="l" t="t" r="r" b="b"/>
              <a:pathLst>
                <a:path w="970552" h="4540137" extrusionOk="0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5" name="Google Shape;2445;p208"/>
          <p:cNvSpPr txBox="1">
            <a:spLocks noGrp="1"/>
          </p:cNvSpPr>
          <p:nvPr>
            <p:ph type="body" idx="1"/>
          </p:nvPr>
        </p:nvSpPr>
        <p:spPr>
          <a:xfrm>
            <a:off x="608172" y="2233671"/>
            <a:ext cx="649939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pic>
        <p:nvPicPr>
          <p:cNvPr id="2446" name="Google Shape;2446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208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  <p:sp>
        <p:nvSpPr>
          <p:cNvPr id="2448" name="Google Shape;2448;p208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072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Statement with Icon">
  <p:cSld name="1_Big Statement with Icon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09"/>
          <p:cNvSpPr txBox="1">
            <a:spLocks noGrp="1"/>
          </p:cNvSpPr>
          <p:nvPr>
            <p:ph type="body" idx="1"/>
          </p:nvPr>
        </p:nvSpPr>
        <p:spPr>
          <a:xfrm>
            <a:off x="608173" y="2514601"/>
            <a:ext cx="5558347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51" name="Google Shape;2451;p209"/>
          <p:cNvSpPr/>
          <p:nvPr/>
        </p:nvSpPr>
        <p:spPr>
          <a:xfrm>
            <a:off x="5381122" y="-80614"/>
            <a:ext cx="6814079" cy="68237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209" descr="place icon in center"/>
          <p:cNvSpPr/>
          <p:nvPr/>
        </p:nvSpPr>
        <p:spPr>
          <a:xfrm>
            <a:off x="7275710" y="1515193"/>
            <a:ext cx="3736873" cy="37359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209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1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Statement with Icon – Green">
  <p:cSld name="1_Big Statement with Icon – Green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10"/>
          <p:cNvSpPr txBox="1">
            <a:spLocks noGrp="1"/>
          </p:cNvSpPr>
          <p:nvPr>
            <p:ph type="body" idx="1"/>
          </p:nvPr>
        </p:nvSpPr>
        <p:spPr>
          <a:xfrm>
            <a:off x="608172" y="2514601"/>
            <a:ext cx="5255569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56" name="Google Shape;2456;p210"/>
          <p:cNvSpPr/>
          <p:nvPr/>
        </p:nvSpPr>
        <p:spPr>
          <a:xfrm>
            <a:off x="5381122" y="-80614"/>
            <a:ext cx="6814079" cy="68237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  <a:gs pos="100000">
                <a:srgbClr val="F4F8F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210" descr="place icon in center"/>
          <p:cNvSpPr/>
          <p:nvPr/>
        </p:nvSpPr>
        <p:spPr>
          <a:xfrm rot="10800000">
            <a:off x="7275722" y="1515205"/>
            <a:ext cx="3736873" cy="37359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210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8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Statement with Icon – Purple">
  <p:cSld name="1_Big Statement with Icon – Purple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211"/>
          <p:cNvSpPr txBox="1">
            <a:spLocks noGrp="1"/>
          </p:cNvSpPr>
          <p:nvPr>
            <p:ph type="body" idx="1"/>
          </p:nvPr>
        </p:nvSpPr>
        <p:spPr>
          <a:xfrm>
            <a:off x="608175" y="2514601"/>
            <a:ext cx="464821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5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61" name="Google Shape;2461;p211"/>
          <p:cNvSpPr/>
          <p:nvPr/>
        </p:nvSpPr>
        <p:spPr>
          <a:xfrm>
            <a:off x="5381122" y="-80614"/>
            <a:ext cx="6814079" cy="68237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211" descr="place icon in center"/>
          <p:cNvSpPr/>
          <p:nvPr/>
        </p:nvSpPr>
        <p:spPr>
          <a:xfrm>
            <a:off x="7275710" y="1515193"/>
            <a:ext cx="3736873" cy="37359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211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6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212"/>
          <p:cNvSpPr txBox="1">
            <a:spLocks noGrp="1"/>
          </p:cNvSpPr>
          <p:nvPr>
            <p:ph type="body" idx="1"/>
          </p:nvPr>
        </p:nvSpPr>
        <p:spPr>
          <a:xfrm>
            <a:off x="608172" y="2514601"/>
            <a:ext cx="5487229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66" name="Google Shape;2466;p212"/>
          <p:cNvSpPr>
            <a:spLocks noGrp="1"/>
          </p:cNvSpPr>
          <p:nvPr>
            <p:ph type="pic" idx="2"/>
          </p:nvPr>
        </p:nvSpPr>
        <p:spPr>
          <a:xfrm>
            <a:off x="6787457" y="0"/>
            <a:ext cx="5404407" cy="676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67" name="Google Shape;2467;p212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1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bg>
      <p:bgPr>
        <a:solidFill>
          <a:srgbClr val="F4F8FA"/>
        </a:solidFill>
        <a:effectLst/>
      </p:bgPr>
    </p:bg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" name="Google Shape;2469;p213"/>
          <p:cNvGrpSpPr/>
          <p:nvPr/>
        </p:nvGrpSpPr>
        <p:grpSpPr>
          <a:xfrm>
            <a:off x="0" y="2"/>
            <a:ext cx="12191875" cy="5193297"/>
            <a:chOff x="0" y="0"/>
            <a:chExt cx="12188700" cy="5193297"/>
          </a:xfrm>
        </p:grpSpPr>
        <p:sp>
          <p:nvSpPr>
            <p:cNvPr id="2470" name="Google Shape;2470;p213"/>
            <p:cNvSpPr/>
            <p:nvPr/>
          </p:nvSpPr>
          <p:spPr>
            <a:xfrm>
              <a:off x="0" y="0"/>
              <a:ext cx="12188700" cy="43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13"/>
            <p:cNvSpPr/>
            <p:nvPr/>
          </p:nvSpPr>
          <p:spPr>
            <a:xfrm>
              <a:off x="672527" y="722997"/>
              <a:ext cx="4470300" cy="4470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2" name="Google Shape;2472;p213" descr="Doughnut chart label 3"/>
          <p:cNvSpPr txBox="1">
            <a:spLocks noGrp="1"/>
          </p:cNvSpPr>
          <p:nvPr>
            <p:ph type="body" idx="1"/>
          </p:nvPr>
        </p:nvSpPr>
        <p:spPr>
          <a:xfrm>
            <a:off x="6097588" y="2514600"/>
            <a:ext cx="502901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accent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3" name="Google Shape;2473;p213"/>
          <p:cNvSpPr>
            <a:spLocks noGrp="1"/>
          </p:cNvSpPr>
          <p:nvPr>
            <p:ph type="chart" idx="2"/>
          </p:nvPr>
        </p:nvSpPr>
        <p:spPr>
          <a:xfrm>
            <a:off x="662845" y="722997"/>
            <a:ext cx="4481367" cy="4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TR"/>
              <a:buChar char="-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TR"/>
              <a:buChar char="-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4" name="Google Shape;2474;p213" descr="Doughnut chart label 1"/>
          <p:cNvSpPr txBox="1">
            <a:spLocks noGrp="1"/>
          </p:cNvSpPr>
          <p:nvPr>
            <p:ph type="body" idx="3"/>
          </p:nvPr>
        </p:nvSpPr>
        <p:spPr>
          <a:xfrm>
            <a:off x="608490" y="5507147"/>
            <a:ext cx="137135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5" name="Google Shape;2475;p213" descr="Doughnut chart label 2"/>
          <p:cNvSpPr txBox="1">
            <a:spLocks noGrp="1"/>
          </p:cNvSpPr>
          <p:nvPr>
            <p:ph type="body" idx="4"/>
          </p:nvPr>
        </p:nvSpPr>
        <p:spPr>
          <a:xfrm>
            <a:off x="2437051" y="5507147"/>
            <a:ext cx="137135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6" name="Google Shape;2476;p213" descr="Doughnut chart label 4"/>
          <p:cNvSpPr txBox="1">
            <a:spLocks noGrp="1"/>
          </p:cNvSpPr>
          <p:nvPr>
            <p:ph type="body" idx="5"/>
          </p:nvPr>
        </p:nvSpPr>
        <p:spPr>
          <a:xfrm>
            <a:off x="4262213" y="5507147"/>
            <a:ext cx="137135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7" name="Google Shape;2477;p213" descr="Doughnut chart label 5"/>
          <p:cNvSpPr txBox="1">
            <a:spLocks noGrp="1"/>
          </p:cNvSpPr>
          <p:nvPr>
            <p:ph type="body" idx="6"/>
          </p:nvPr>
        </p:nvSpPr>
        <p:spPr>
          <a:xfrm>
            <a:off x="6089695" y="5507147"/>
            <a:ext cx="137135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8" name="Google Shape;2478;p213" descr="Doughnut chart label 6"/>
          <p:cNvSpPr txBox="1">
            <a:spLocks noGrp="1"/>
          </p:cNvSpPr>
          <p:nvPr>
            <p:ph type="body" idx="7"/>
          </p:nvPr>
        </p:nvSpPr>
        <p:spPr>
          <a:xfrm>
            <a:off x="7922735" y="5507147"/>
            <a:ext cx="1371357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dk2"/>
                </a:solidFill>
              </a:defRPr>
            </a:lvl1pPr>
            <a:lvl2pPr marL="91440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479" name="Google Shape;2479;p213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14"/>
          <p:cNvSpPr txBox="1"/>
          <p:nvPr/>
        </p:nvSpPr>
        <p:spPr>
          <a:xfrm>
            <a:off x="11493934" y="6464808"/>
            <a:ext cx="438114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3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55" Type="http://schemas.openxmlformats.org/officeDocument/2006/relationships/slideLayout" Target="../slideLayouts/slideLayout108.xml"/><Relationship Id="rId6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slideLayout" Target="../slideLayouts/slideLayout106.xml"/><Relationship Id="rId58" Type="http://schemas.openxmlformats.org/officeDocument/2006/relationships/slideLayout" Target="../slideLayouts/slideLayout111.xml"/><Relationship Id="rId66" Type="http://schemas.openxmlformats.org/officeDocument/2006/relationships/image" Target="../media/image13.png"/><Relationship Id="rId5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09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07.xml"/><Relationship Id="rId6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57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60" Type="http://schemas.openxmlformats.org/officeDocument/2006/relationships/slideLayout" Target="../slideLayouts/slideLayout113.xml"/><Relationship Id="rId65" Type="http://schemas.openxmlformats.org/officeDocument/2006/relationships/image" Target="../media/image12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-1" y="6766561"/>
            <a:ext cx="12192000" cy="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oogle Shape;15;p1"/>
          <p:cNvGrpSpPr/>
          <p:nvPr/>
        </p:nvGrpSpPr>
        <p:grpSpPr>
          <a:xfrm>
            <a:off x="608171" y="6445107"/>
            <a:ext cx="1184706" cy="186691"/>
            <a:chOff x="863272" y="6563918"/>
            <a:chExt cx="861082" cy="135727"/>
          </a:xfrm>
        </p:grpSpPr>
        <p:sp>
          <p:nvSpPr>
            <p:cNvPr id="16" name="Google Shape;16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"/>
          <p:cNvSpPr txBox="1"/>
          <p:nvPr/>
        </p:nvSpPr>
        <p:spPr>
          <a:xfrm flipH="1">
            <a:off x="2074133" y="6506318"/>
            <a:ext cx="172933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282720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8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3" name="Google Shape;2043;p16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657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TR"/>
              <a:buChar char="-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TR"/>
              <a:buChar char="-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44" name="Google Shape;2044;p168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-1" y="6766562"/>
            <a:ext cx="12192000" cy="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68"/>
          <p:cNvSpPr txBox="1">
            <a:spLocks noGrp="1"/>
          </p:cNvSpPr>
          <p:nvPr>
            <p:ph type="ftr" idx="11"/>
          </p:nvPr>
        </p:nvSpPr>
        <p:spPr>
          <a:xfrm>
            <a:off x="4038065" y="7352031"/>
            <a:ext cx="411587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6" name="Google Shape;2046;p168"/>
          <p:cNvSpPr txBox="1">
            <a:spLocks noGrp="1"/>
          </p:cNvSpPr>
          <p:nvPr>
            <p:ph type="sldNum" idx="12"/>
          </p:nvPr>
        </p:nvSpPr>
        <p:spPr>
          <a:xfrm>
            <a:off x="8611257" y="7352031"/>
            <a:ext cx="27424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47" name="Google Shape;2047;p168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419196" y="6218399"/>
            <a:ext cx="1540152" cy="5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68" descr="Confidential copyright VMware, Inc. 2021"/>
          <p:cNvSpPr txBox="1"/>
          <p:nvPr/>
        </p:nvSpPr>
        <p:spPr>
          <a:xfrm flipH="1">
            <a:off x="1975336" y="6462226"/>
            <a:ext cx="172905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Confidential </a:t>
            </a:r>
            <a:r>
              <a:rPr lang="en-US"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│ ©2021 VMware, Inc.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36465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  <p:sldLayoutId id="2147483757" r:id="rId43"/>
    <p:sldLayoutId id="2147483758" r:id="rId44"/>
    <p:sldLayoutId id="2147483759" r:id="rId45"/>
    <p:sldLayoutId id="2147483760" r:id="rId46"/>
    <p:sldLayoutId id="2147483761" r:id="rId47"/>
    <p:sldLayoutId id="2147483762" r:id="rId48"/>
    <p:sldLayoutId id="2147483763" r:id="rId49"/>
    <p:sldLayoutId id="2147483764" r:id="rId50"/>
    <p:sldLayoutId id="2147483765" r:id="rId51"/>
    <p:sldLayoutId id="2147483766" r:id="rId52"/>
    <p:sldLayoutId id="2147483767" r:id="rId53"/>
    <p:sldLayoutId id="2147483768" r:id="rId54"/>
    <p:sldLayoutId id="2147483769" r:id="rId55"/>
    <p:sldLayoutId id="2147483770" r:id="rId56"/>
    <p:sldLayoutId id="2147483771" r:id="rId57"/>
    <p:sldLayoutId id="2147483772" r:id="rId58"/>
    <p:sldLayoutId id="2147483773" r:id="rId59"/>
    <p:sldLayoutId id="2147483774" r:id="rId60"/>
    <p:sldLayoutId id="2147483775" r:id="rId61"/>
    <p:sldLayoutId id="2147483776" r:id="rId62"/>
    <p:sldLayoutId id="2147483777" r:id="rId6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8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0">
          <p15:clr>
            <a:srgbClr val="F26B43"/>
          </p15:clr>
        </p15:guide>
        <p15:guide id="19" pos="3262">
          <p15:clr>
            <a:srgbClr val="F26B43"/>
          </p15:clr>
        </p15:guide>
        <p15:guide id="20" pos="2974">
          <p15:clr>
            <a:srgbClr val="F26B43"/>
          </p15:clr>
        </p15:guide>
        <p15:guide id="21" pos="2686">
          <p15:clr>
            <a:srgbClr val="F26B43"/>
          </p15:clr>
        </p15:guide>
        <p15:guide id="22" pos="2398">
          <p15:clr>
            <a:srgbClr val="F26B43"/>
          </p15:clr>
        </p15:guide>
        <p15:guide id="23" pos="2110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6">
          <p15:clr>
            <a:srgbClr val="F26B43"/>
          </p15:clr>
        </p15:guide>
        <p15:guide id="31" pos="4414">
          <p15:clr>
            <a:srgbClr val="F26B43"/>
          </p15:clr>
        </p15:guide>
        <p15:guide id="32" pos="4702">
          <p15:clr>
            <a:srgbClr val="F26B43"/>
          </p15:clr>
        </p15:guide>
        <p15:guide id="33" pos="4990">
          <p15:clr>
            <a:srgbClr val="F26B43"/>
          </p15:clr>
        </p15:guide>
        <p15:guide id="34" pos="5278">
          <p15:clr>
            <a:srgbClr val="F26B43"/>
          </p15:clr>
        </p15:guide>
        <p15:guide id="35" pos="5566">
          <p15:clr>
            <a:srgbClr val="F26B43"/>
          </p15:clr>
        </p15:guide>
        <p15:guide id="36" pos="5853">
          <p15:clr>
            <a:srgbClr val="F26B43"/>
          </p15:clr>
        </p15:guide>
        <p15:guide id="37" pos="6141">
          <p15:clr>
            <a:srgbClr val="F26B43"/>
          </p15:clr>
        </p15:guide>
        <p15:guide id="38" pos="6429">
          <p15:clr>
            <a:srgbClr val="F26B43"/>
          </p15:clr>
        </p15:guide>
        <p15:guide id="39" pos="6717">
          <p15:clr>
            <a:srgbClr val="F26B43"/>
          </p15:clr>
        </p15:guide>
        <p15:guide id="40" pos="7005">
          <p15:clr>
            <a:srgbClr val="F26B43"/>
          </p15:clr>
        </p15:guide>
        <p15:guide id="41" pos="7293">
          <p15:clr>
            <a:srgbClr val="F26B43"/>
          </p15:clr>
        </p15:guide>
        <p15:guide id="42" pos="7676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github.com/hassanhamade/tanzudataservic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EA773D-84FB-3A49-ACE6-6E2586B135F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8279" y="544206"/>
            <a:ext cx="10987947" cy="247743"/>
          </a:xfrm>
        </p:spPr>
        <p:txBody>
          <a:bodyPr/>
          <a:lstStyle/>
          <a:p>
            <a:r>
              <a:rPr lang="en-US" dirty="0"/>
              <a:t>Smart Farming use case – IoT in Agriculture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71C3F3-570F-C74F-895B-A0661F32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88" y="145126"/>
            <a:ext cx="11003866" cy="381000"/>
          </a:xfrm>
        </p:spPr>
        <p:txBody>
          <a:bodyPr/>
          <a:lstStyle/>
          <a:p>
            <a:r>
              <a:rPr lang="en-US" dirty="0"/>
              <a:t>An Example of an end-to-end Application Data Architecture</a:t>
            </a:r>
          </a:p>
        </p:txBody>
      </p:sp>
      <p:pic>
        <p:nvPicPr>
          <p:cNvPr id="1026" name="Picture 2" descr="agriculture-iot-device">
            <a:extLst>
              <a:ext uri="{FF2B5EF4-FFF2-40B4-BE49-F238E27FC236}">
                <a16:creationId xmlns:a16="http://schemas.microsoft.com/office/drawing/2014/main" id="{1E78FE4A-E3D2-5542-A49A-3D94CC7A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2" y="1840290"/>
            <a:ext cx="1589360" cy="10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61788-11FA-7E47-ABF7-A1C172EAAF3B}"/>
              </a:ext>
            </a:extLst>
          </p:cNvPr>
          <p:cNvSpPr/>
          <p:nvPr/>
        </p:nvSpPr>
        <p:spPr>
          <a:xfrm>
            <a:off x="187327" y="1654561"/>
            <a:ext cx="2828925" cy="3430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933C-C556-ED48-802B-759E62F25CFF}"/>
              </a:ext>
            </a:extLst>
          </p:cNvPr>
          <p:cNvSpPr txBox="1"/>
          <p:nvPr/>
        </p:nvSpPr>
        <p:spPr>
          <a:xfrm>
            <a:off x="1491054" y="4764411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rgbClr val="1A428A"/>
                </a:solidFill>
                <a:latin typeface="Arial"/>
                <a:cs typeface="Arial"/>
                <a:sym typeface="Arial"/>
              </a:rPr>
              <a:t>Agriculture Fields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16F72-EFFB-CB46-8B26-D3DBE830D4EB}"/>
              </a:ext>
            </a:extLst>
          </p:cNvPr>
          <p:cNvSpPr txBox="1"/>
          <p:nvPr/>
        </p:nvSpPr>
        <p:spPr>
          <a:xfrm>
            <a:off x="431585" y="2939855"/>
            <a:ext cx="2173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Thousands of</a:t>
            </a:r>
            <a:br>
              <a:rPr lang="en-US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 sensors:</a:t>
            </a:r>
            <a:b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collect various data from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environment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send it to the cloud</a:t>
            </a:r>
            <a:endParaRPr lang="en-US"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B3576-6F14-1F48-B219-4417341B7286}"/>
              </a:ext>
            </a:extLst>
          </p:cNvPr>
          <p:cNvSpPr/>
          <p:nvPr/>
        </p:nvSpPr>
        <p:spPr>
          <a:xfrm>
            <a:off x="7168763" y="726729"/>
            <a:ext cx="3305554" cy="4827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6540B-A436-7E43-A9ED-61DB0BB37950}"/>
              </a:ext>
            </a:extLst>
          </p:cNvPr>
          <p:cNvSpPr txBox="1"/>
          <p:nvPr/>
        </p:nvSpPr>
        <p:spPr>
          <a:xfrm>
            <a:off x="9234875" y="520496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rgbClr val="1A428A"/>
                </a:solidFill>
                <a:latin typeface="Arial"/>
                <a:cs typeface="Arial"/>
                <a:sym typeface="Arial"/>
              </a:rPr>
              <a:t>Data Centers</a:t>
            </a:r>
          </a:p>
        </p:txBody>
      </p:sp>
      <p:pic>
        <p:nvPicPr>
          <p:cNvPr id="1028" name="Picture 4" descr="Real-Time Processing of Data for IoT Applications | Tiempo Development">
            <a:extLst>
              <a:ext uri="{FF2B5EF4-FFF2-40B4-BE49-F238E27FC236}">
                <a16:creationId xmlns:a16="http://schemas.microsoft.com/office/drawing/2014/main" id="{89653A71-C432-DB40-AFBF-2089D7B0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6" y="1840290"/>
            <a:ext cx="2322053" cy="18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E22B9-E31E-9A4B-8D32-FEEE8EB0EBF7}"/>
              </a:ext>
            </a:extLst>
          </p:cNvPr>
          <p:cNvSpPr txBox="1"/>
          <p:nvPr/>
        </p:nvSpPr>
        <p:spPr>
          <a:xfrm>
            <a:off x="4423155" y="3764676"/>
            <a:ext cx="1279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Real-time</a:t>
            </a:r>
            <a:b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Streams</a:t>
            </a:r>
            <a:b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 Internet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4A5D7B-F266-2146-AF78-105DE077C630}"/>
              </a:ext>
            </a:extLst>
          </p:cNvPr>
          <p:cNvCxnSpPr>
            <a:cxnSpLocks/>
          </p:cNvCxnSpPr>
          <p:nvPr/>
        </p:nvCxnSpPr>
        <p:spPr>
          <a:xfrm>
            <a:off x="3016251" y="2188614"/>
            <a:ext cx="4014778" cy="35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18562-FC9B-7346-8774-686F57E0BF6C}"/>
              </a:ext>
            </a:extLst>
          </p:cNvPr>
          <p:cNvCxnSpPr>
            <a:cxnSpLocks/>
          </p:cNvCxnSpPr>
          <p:nvPr/>
        </p:nvCxnSpPr>
        <p:spPr>
          <a:xfrm>
            <a:off x="3016251" y="2775541"/>
            <a:ext cx="4005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3E333C-D6CD-0D43-904C-9D3293AAF499}"/>
              </a:ext>
            </a:extLst>
          </p:cNvPr>
          <p:cNvCxnSpPr>
            <a:cxnSpLocks/>
          </p:cNvCxnSpPr>
          <p:nvPr/>
        </p:nvCxnSpPr>
        <p:spPr>
          <a:xfrm flipV="1">
            <a:off x="3016251" y="3004985"/>
            <a:ext cx="4005676" cy="40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42AA1F1-84F4-464D-9B13-6D11649DE40B}"/>
              </a:ext>
            </a:extLst>
          </p:cNvPr>
          <p:cNvSpPr/>
          <p:nvPr/>
        </p:nvSpPr>
        <p:spPr>
          <a:xfrm>
            <a:off x="7359643" y="1082011"/>
            <a:ext cx="471487" cy="1847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Messaging system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A53474-E5BC-5E4D-BA8E-99D5C21A5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42" y="3028499"/>
            <a:ext cx="596900" cy="59055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4E0792B-5F1F-CE45-9A16-C2D7C4E636FD}"/>
              </a:ext>
            </a:extLst>
          </p:cNvPr>
          <p:cNvSpPr/>
          <p:nvPr/>
        </p:nvSpPr>
        <p:spPr>
          <a:xfrm>
            <a:off x="8259758" y="1082010"/>
            <a:ext cx="800100" cy="88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200" kern="0">
                <a:solidFill>
                  <a:srgbClr val="FFFFFF"/>
                </a:solidFill>
                <a:latin typeface="Arial"/>
                <a:sym typeface="Arial"/>
              </a:rPr>
              <a:t>App Server - Apache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04B48E-1BD2-8441-97D0-8F4E027809EF}"/>
              </a:ext>
            </a:extLst>
          </p:cNvPr>
          <p:cNvSpPr/>
          <p:nvPr/>
        </p:nvSpPr>
        <p:spPr>
          <a:xfrm>
            <a:off x="7268779" y="896282"/>
            <a:ext cx="3119816" cy="430867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D21711-ECE7-0940-B5B2-BDBE7B36AA1A}"/>
              </a:ext>
            </a:extLst>
          </p:cNvPr>
          <p:cNvSpPr txBox="1"/>
          <p:nvPr/>
        </p:nvSpPr>
        <p:spPr>
          <a:xfrm>
            <a:off x="7496096" y="3844739"/>
            <a:ext cx="2760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Precision Farming App:</a:t>
            </a:r>
            <a:b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Uses provided measurements to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map climate conditions, choose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appropriate crops, and take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required measures to</a:t>
            </a:r>
            <a:b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improve capacity</a:t>
            </a:r>
            <a:endParaRPr lang="en-US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FD77FD-0272-C04B-AEEE-27B286007E04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7831130" y="1526486"/>
            <a:ext cx="428629" cy="47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0702CC-61B3-C146-AF34-EE8FB48E6B33}"/>
              </a:ext>
            </a:extLst>
          </p:cNvPr>
          <p:cNvSpPr txBox="1"/>
          <p:nvPr/>
        </p:nvSpPr>
        <p:spPr>
          <a:xfrm rot="21094777">
            <a:off x="6255062" y="3073266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200" kern="0" dirty="0">
                <a:solidFill>
                  <a:srgbClr val="1A428A"/>
                </a:solidFill>
                <a:latin typeface="Arial"/>
                <a:cs typeface="Arial"/>
                <a:sym typeface="Arial"/>
              </a:rPr>
              <a:t>push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BD4738-7947-ED40-9992-E7DBF5366B68}"/>
              </a:ext>
            </a:extLst>
          </p:cNvPr>
          <p:cNvSpPr txBox="1"/>
          <p:nvPr/>
        </p:nvSpPr>
        <p:spPr>
          <a:xfrm rot="18890052">
            <a:off x="7883055" y="1734547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200" kern="0">
                <a:solidFill>
                  <a:srgbClr val="1A428A"/>
                </a:solidFill>
                <a:latin typeface="Arial"/>
                <a:cs typeface="Arial"/>
                <a:sym typeface="Arial"/>
              </a:rPr>
              <a:t>pull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206E5F7-AB02-994D-B5F4-7E3B630A2539}"/>
              </a:ext>
            </a:extLst>
          </p:cNvPr>
          <p:cNvSpPr/>
          <p:nvPr/>
        </p:nvSpPr>
        <p:spPr>
          <a:xfrm>
            <a:off x="9434906" y="1082010"/>
            <a:ext cx="800100" cy="88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200" kern="0">
                <a:solidFill>
                  <a:srgbClr val="FFFFFF"/>
                </a:solidFill>
                <a:latin typeface="Arial"/>
                <a:sym typeface="Arial"/>
              </a:rPr>
              <a:t>DB Server –</a:t>
            </a:r>
            <a:br>
              <a:rPr lang="en-US" sz="1200" kern="0">
                <a:solidFill>
                  <a:srgbClr val="FFFFFF"/>
                </a:solidFill>
                <a:latin typeface="Arial"/>
                <a:sym typeface="Arial"/>
              </a:rPr>
            </a:br>
            <a:r>
              <a:rPr lang="en-US" sz="1200" kern="0">
                <a:solidFill>
                  <a:srgbClr val="FFFFFF"/>
                </a:solidFill>
                <a:latin typeface="Arial"/>
                <a:sym typeface="Arial"/>
              </a:rPr>
              <a:t>SQL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9607F6C1-351B-F04D-93B5-47AF6C836DA5}"/>
              </a:ext>
            </a:extLst>
          </p:cNvPr>
          <p:cNvSpPr/>
          <p:nvPr/>
        </p:nvSpPr>
        <p:spPr>
          <a:xfrm>
            <a:off x="10879298" y="3141082"/>
            <a:ext cx="907255" cy="12940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Data</a:t>
            </a:r>
            <a:b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</a:b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Analytics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024BB7-2064-EB48-8639-880046FF046A}"/>
              </a:ext>
            </a:extLst>
          </p:cNvPr>
          <p:cNvCxnSpPr>
            <a:stCxn id="34" idx="3"/>
            <a:endCxn id="44" idx="1"/>
          </p:cNvCxnSpPr>
          <p:nvPr/>
        </p:nvCxnSpPr>
        <p:spPr>
          <a:xfrm>
            <a:off x="9059858" y="1526486"/>
            <a:ext cx="375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3BFEE6B-48E9-664E-91B0-5CF1391F6130}"/>
              </a:ext>
            </a:extLst>
          </p:cNvPr>
          <p:cNvSpPr/>
          <p:nvPr/>
        </p:nvSpPr>
        <p:spPr>
          <a:xfrm>
            <a:off x="8259758" y="2230596"/>
            <a:ext cx="800100" cy="888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sz="1200" kern="0">
                <a:solidFill>
                  <a:srgbClr val="FFFFFF"/>
                </a:solidFill>
                <a:latin typeface="Arial"/>
                <a:sym typeface="Arial"/>
              </a:rPr>
              <a:t>App Cache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154FF3-21E3-9940-BA42-1FA6FF9250BF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8659808" y="1970962"/>
            <a:ext cx="0" cy="259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oogle Shape;893;p81" descr="A picture containing logo&#10;&#10;Description automatically generated">
            <a:extLst>
              <a:ext uri="{FF2B5EF4-FFF2-40B4-BE49-F238E27FC236}">
                <a16:creationId xmlns:a16="http://schemas.microsoft.com/office/drawing/2014/main" id="{DAFFE039-F1C7-A942-A678-79CA5507A99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65721" b="-816"/>
          <a:stretch/>
        </p:blipFill>
        <p:spPr>
          <a:xfrm>
            <a:off x="8440535" y="3232070"/>
            <a:ext cx="488022" cy="4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3D19F70-6454-6E4B-86E8-ECFF1641E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278" y="2068184"/>
            <a:ext cx="529357" cy="424398"/>
          </a:xfrm>
          <a:prstGeom prst="rect">
            <a:avLst/>
          </a:prstGeom>
        </p:spPr>
      </p:pic>
      <p:pic>
        <p:nvPicPr>
          <p:cNvPr id="1036" name="Picture 12" descr="Weather Data and Forecasts from Open Weather API | by Joseph Magiya |  Towards Data Science">
            <a:extLst>
              <a:ext uri="{FF2B5EF4-FFF2-40B4-BE49-F238E27FC236}">
                <a16:creationId xmlns:a16="http://schemas.microsoft.com/office/drawing/2014/main" id="{79BD213D-9EBF-A447-B894-CF1BCE9C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15" y="1188166"/>
            <a:ext cx="1183724" cy="6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oogle Shape;894;p81" descr="A close up of a sign&#10;&#10;Description automatically generated">
            <a:extLst>
              <a:ext uri="{FF2B5EF4-FFF2-40B4-BE49-F238E27FC236}">
                <a16:creationId xmlns:a16="http://schemas.microsoft.com/office/drawing/2014/main" id="{7AA9B1CC-5287-B44A-B896-430286B724D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72354" b="318"/>
          <a:stretch/>
        </p:blipFill>
        <p:spPr>
          <a:xfrm>
            <a:off x="11051141" y="4565982"/>
            <a:ext cx="647463" cy="588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A728DA5-8625-8644-8E78-83827CDC960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0235006" y="1526486"/>
            <a:ext cx="1021220" cy="159306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60DB8D-7B2D-F042-9A90-6672A20F72F3}"/>
              </a:ext>
            </a:extLst>
          </p:cNvPr>
          <p:cNvCxnSpPr>
            <a:cxnSpLocks/>
          </p:cNvCxnSpPr>
          <p:nvPr/>
        </p:nvCxnSpPr>
        <p:spPr>
          <a:xfrm>
            <a:off x="11467642" y="1812591"/>
            <a:ext cx="456" cy="127072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724DC7-6A2E-F943-A3CC-748C665A88A0}"/>
              </a:ext>
            </a:extLst>
          </p:cNvPr>
          <p:cNvSpPr txBox="1"/>
          <p:nvPr/>
        </p:nvSpPr>
        <p:spPr>
          <a:xfrm>
            <a:off x="10492857" y="64518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External Data Source:</a:t>
            </a:r>
          </a:p>
          <a:p>
            <a:pPr algn="ctr"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Open Weather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01A82A-53B8-684D-AFB6-43BC370D68E4}"/>
              </a:ext>
            </a:extLst>
          </p:cNvPr>
          <p:cNvSpPr txBox="1"/>
          <p:nvPr/>
        </p:nvSpPr>
        <p:spPr>
          <a:xfrm>
            <a:off x="10527008" y="5229734"/>
            <a:ext cx="16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9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Analytics across different data sources</a:t>
            </a:r>
            <a:endParaRPr lang="en-US"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90167D-293E-134F-A351-FB7B4A08590C}"/>
              </a:ext>
            </a:extLst>
          </p:cNvPr>
          <p:cNvSpPr txBox="1"/>
          <p:nvPr/>
        </p:nvSpPr>
        <p:spPr>
          <a:xfrm>
            <a:off x="10673925" y="2064409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05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Source1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379071-C2F7-E24F-8873-D1443BBD1B8F}"/>
              </a:ext>
            </a:extLst>
          </p:cNvPr>
          <p:cNvSpPr txBox="1"/>
          <p:nvPr/>
        </p:nvSpPr>
        <p:spPr>
          <a:xfrm>
            <a:off x="11428517" y="212007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50"/>
            </a:lvl1pPr>
          </a:lstStyle>
          <a:p>
            <a:pPr>
              <a:buClr>
                <a:srgbClr val="000000"/>
              </a:buClr>
            </a:pPr>
            <a:r>
              <a:rPr lang="en-US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Source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C8861-2363-1B4B-A36A-A643CAE81C1B}"/>
              </a:ext>
            </a:extLst>
          </p:cNvPr>
          <p:cNvSpPr/>
          <p:nvPr/>
        </p:nvSpPr>
        <p:spPr>
          <a:xfrm>
            <a:off x="5890" y="6281055"/>
            <a:ext cx="3775959" cy="413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 dirty="0">
              <a:solidFill>
                <a:srgbClr val="3F3F3F"/>
              </a:solidFill>
              <a:latin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53B5D-71CD-4343-8C6B-3BA63751C7D0}"/>
              </a:ext>
            </a:extLst>
          </p:cNvPr>
          <p:cNvSpPr txBox="1"/>
          <p:nvPr/>
        </p:nvSpPr>
        <p:spPr>
          <a:xfrm>
            <a:off x="723903" y="5745289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Acquisition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AAD52E-7136-8B43-9D70-59EBF8089E2E}"/>
              </a:ext>
            </a:extLst>
          </p:cNvPr>
          <p:cNvSpPr txBox="1"/>
          <p:nvPr/>
        </p:nvSpPr>
        <p:spPr>
          <a:xfrm>
            <a:off x="4287991" y="5745289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Ingestion and</a:t>
            </a:r>
            <a:b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Streaming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B4FB70-B84B-7D4D-890C-1357C0919AC8}"/>
              </a:ext>
            </a:extLst>
          </p:cNvPr>
          <p:cNvSpPr txBox="1"/>
          <p:nvPr/>
        </p:nvSpPr>
        <p:spPr>
          <a:xfrm>
            <a:off x="8080924" y="5745289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Processing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957044-EAEF-934F-8A8A-FBBE2C79FA8B}"/>
              </a:ext>
            </a:extLst>
          </p:cNvPr>
          <p:cNvSpPr txBox="1"/>
          <p:nvPr/>
        </p:nvSpPr>
        <p:spPr>
          <a:xfrm>
            <a:off x="10706223" y="5745289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2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A221F-A4F6-E14C-A992-F22E2734EFD6}"/>
              </a:ext>
            </a:extLst>
          </p:cNvPr>
          <p:cNvSpPr txBox="1"/>
          <p:nvPr/>
        </p:nvSpPr>
        <p:spPr>
          <a:xfrm>
            <a:off x="150065" y="6251999"/>
            <a:ext cx="3472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Created and maintained by </a:t>
            </a:r>
            <a:r>
              <a:rPr lang="en-US" sz="1100" dirty="0" err="1"/>
              <a:t>hamadeh</a:t>
            </a:r>
            <a:r>
              <a:rPr lang="en-US" sz="1100" dirty="0"/>
              <a:t>@</a:t>
            </a:r>
          </a:p>
          <a:p>
            <a:r>
              <a:rPr lang="en-US" sz="1100" dirty="0">
                <a:hlinkClick r:id="rId9"/>
              </a:rPr>
              <a:t>https://github.com/hassanhamade/tanzudataservices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76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BE64885-558E-E341-BB7E-E84B22E5E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"/>
          <a:stretch/>
        </p:blipFill>
        <p:spPr>
          <a:xfrm>
            <a:off x="1609" y="324101"/>
            <a:ext cx="12188805" cy="685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7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 txBox="1">
            <a:spLocks noGrp="1"/>
          </p:cNvSpPr>
          <p:nvPr>
            <p:ph type="subTitle" idx="2"/>
          </p:nvPr>
        </p:nvSpPr>
        <p:spPr>
          <a:xfrm>
            <a:off x="594454" y="811830"/>
            <a:ext cx="10987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Tanzu Data Product Portfolio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81"/>
          <p:cNvSpPr txBox="1">
            <a:spLocks noGrp="1"/>
          </p:cNvSpPr>
          <p:nvPr>
            <p:ph type="title"/>
          </p:nvPr>
        </p:nvSpPr>
        <p:spPr>
          <a:xfrm>
            <a:off x="581397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Data at Any Speed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1"/>
          <p:cNvSpPr/>
          <p:nvPr/>
        </p:nvSpPr>
        <p:spPr>
          <a:xfrm>
            <a:off x="582045" y="1405336"/>
            <a:ext cx="2571900" cy="5607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Flight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7" name="Google Shape;887;p81"/>
          <p:cNvSpPr/>
          <p:nvPr/>
        </p:nvSpPr>
        <p:spPr>
          <a:xfrm>
            <a:off x="9008772" y="1405335"/>
            <a:ext cx="2571900" cy="5607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Analysis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8" name="Google Shape;888;p81"/>
          <p:cNvSpPr/>
          <p:nvPr/>
        </p:nvSpPr>
        <p:spPr>
          <a:xfrm>
            <a:off x="3390954" y="1405334"/>
            <a:ext cx="2571900" cy="5607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Just Perching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9" name="Google Shape;889;p81"/>
          <p:cNvSpPr/>
          <p:nvPr/>
        </p:nvSpPr>
        <p:spPr>
          <a:xfrm>
            <a:off x="6199863" y="1405335"/>
            <a:ext cx="2571900" cy="5607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Rest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90" name="Google Shape;890;p8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1836" t="17627" r="19287" b="22026"/>
          <a:stretch/>
        </p:blipFill>
        <p:spPr>
          <a:xfrm>
            <a:off x="1062011" y="2088883"/>
            <a:ext cx="1615074" cy="16553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1" name="Google Shape;891;p81"/>
          <p:cNvGraphicFramePr/>
          <p:nvPr/>
        </p:nvGraphicFramePr>
        <p:xfrm>
          <a:off x="741417" y="4071773"/>
          <a:ext cx="10776600" cy="2021870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269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RabbitMQ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GemFire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Postgres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Greenplum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Broker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In-Memory Data Grid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Relational Database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Scale-out Analytical DB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Asynchronous message or event integrations between applications or services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Caching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Complex Event Processing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Transactional application backends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BI/MI reporting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285750" marR="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In-database analytics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742950" marR="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Spatial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742950" marR="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742950" marR="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ML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742950" marR="0" lvl="1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ontserrat"/>
                        <a:buChar char="•"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 Learning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92" name="Google Shape;892;p81" descr="Logo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388" b="21826"/>
          <a:stretch/>
        </p:blipFill>
        <p:spPr>
          <a:xfrm>
            <a:off x="6400822" y="2311613"/>
            <a:ext cx="2165436" cy="128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1" descr="A picture containing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65721" b="-816"/>
          <a:stretch/>
        </p:blipFill>
        <p:spPr>
          <a:xfrm>
            <a:off x="3944200" y="2241649"/>
            <a:ext cx="1465626" cy="13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1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72354" b="318"/>
          <a:stretch/>
        </p:blipFill>
        <p:spPr>
          <a:xfrm>
            <a:off x="9681385" y="2312491"/>
            <a:ext cx="1225810" cy="1109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2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343"/>
          <p:cNvSpPr/>
          <p:nvPr/>
        </p:nvSpPr>
        <p:spPr>
          <a:xfrm>
            <a:off x="1290932" y="1260088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Relational Database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6" name="Google Shape;4096;p343"/>
          <p:cNvSpPr/>
          <p:nvPr/>
        </p:nvSpPr>
        <p:spPr>
          <a:xfrm>
            <a:off x="1290932" y="2250132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7" name="Google Shape;4097;p343"/>
          <p:cNvSpPr/>
          <p:nvPr/>
        </p:nvSpPr>
        <p:spPr>
          <a:xfrm>
            <a:off x="1290932" y="1755110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 Relational Database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8" name="Google Shape;4098;p343"/>
          <p:cNvSpPr/>
          <p:nvPr/>
        </p:nvSpPr>
        <p:spPr>
          <a:xfrm>
            <a:off x="9048963" y="2209683"/>
            <a:ext cx="16551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CC521"/>
              </a:gs>
              <a:gs pos="50000">
                <a:srgbClr val="7CC521"/>
              </a:gs>
              <a:gs pos="100000">
                <a:schemeClr val="accent6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ETL / ELT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9" name="Google Shape;4099;p343"/>
          <p:cNvSpPr/>
          <p:nvPr/>
        </p:nvSpPr>
        <p:spPr>
          <a:xfrm>
            <a:off x="9048963" y="2742639"/>
            <a:ext cx="16551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CC521"/>
              </a:gs>
              <a:gs pos="50000">
                <a:srgbClr val="7CC521"/>
              </a:gs>
              <a:gs pos="100000">
                <a:schemeClr val="accent6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 Time Data Integration / CDC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0" name="Google Shape;4100;p343"/>
          <p:cNvSpPr/>
          <p:nvPr/>
        </p:nvSpPr>
        <p:spPr>
          <a:xfrm>
            <a:off x="9048963" y="4864491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Messaging Middleware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1" name="Google Shape;4101;p343"/>
          <p:cNvSpPr/>
          <p:nvPr/>
        </p:nvSpPr>
        <p:spPr>
          <a:xfrm>
            <a:off x="2009001" y="1396411"/>
            <a:ext cx="1630200" cy="97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63467" y="65546"/>
                </a:moveTo>
                <a:lnTo>
                  <a:pt x="117644" y="65420"/>
                </a:lnTo>
                <a:lnTo>
                  <a:pt x="245755" y="158983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100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2" name="Google Shape;4102;p343"/>
          <p:cNvSpPr/>
          <p:nvPr/>
        </p:nvSpPr>
        <p:spPr>
          <a:xfrm>
            <a:off x="1290932" y="2745155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3" name="Google Shape;4103;p343"/>
          <p:cNvSpPr txBox="1">
            <a:spLocks noGrp="1"/>
          </p:cNvSpPr>
          <p:nvPr>
            <p:ph type="title"/>
          </p:nvPr>
        </p:nvSpPr>
        <p:spPr>
          <a:xfrm>
            <a:off x="507254" y="398128"/>
            <a:ext cx="10998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Data Market Landscape – VMware Has a Significant Presence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4" name="Google Shape;4104;p343"/>
          <p:cNvSpPr/>
          <p:nvPr/>
        </p:nvSpPr>
        <p:spPr>
          <a:xfrm>
            <a:off x="9048963" y="3798582"/>
            <a:ext cx="16551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CC521"/>
              </a:gs>
              <a:gs pos="50000">
                <a:srgbClr val="7CC521"/>
              </a:gs>
              <a:gs pos="100000">
                <a:schemeClr val="accent6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Federation &amp; Virtualization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5" name="Google Shape;4105;p343"/>
          <p:cNvSpPr/>
          <p:nvPr/>
        </p:nvSpPr>
        <p:spPr>
          <a:xfrm>
            <a:off x="1786364" y="5859616"/>
            <a:ext cx="1655100" cy="4572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6" name="Google Shape;4106;p343"/>
          <p:cNvSpPr/>
          <p:nvPr/>
        </p:nvSpPr>
        <p:spPr>
          <a:xfrm>
            <a:off x="1786364" y="5363262"/>
            <a:ext cx="1655100" cy="4572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Modeling &amp;  Monitoring 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7" name="Google Shape;4107;p343"/>
          <p:cNvSpPr/>
          <p:nvPr/>
        </p:nvSpPr>
        <p:spPr>
          <a:xfrm rot="-857981">
            <a:off x="3149086" y="4487590"/>
            <a:ext cx="1630002" cy="97238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775" y="87510"/>
                </a:moveTo>
                <a:lnTo>
                  <a:pt x="63527" y="107293"/>
                </a:lnTo>
                <a:lnTo>
                  <a:pt x="128708" y="43864"/>
                </a:ln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endParaRPr sz="1100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8" name="Google Shape;4108;p343"/>
          <p:cNvSpPr/>
          <p:nvPr/>
        </p:nvSpPr>
        <p:spPr>
          <a:xfrm>
            <a:off x="9048963" y="3275595"/>
            <a:ext cx="16551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CC521"/>
              </a:gs>
              <a:gs pos="50000">
                <a:srgbClr val="7CC521"/>
              </a:gs>
              <a:gs pos="100000">
                <a:srgbClr val="7030A0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 &amp; Quality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9" name="Google Shape;4109;p343"/>
          <p:cNvSpPr/>
          <p:nvPr/>
        </p:nvSpPr>
        <p:spPr>
          <a:xfrm>
            <a:off x="1786364" y="4866909"/>
            <a:ext cx="1655100" cy="4572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Explainable AI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0" name="Google Shape;4110;p343"/>
          <p:cNvSpPr/>
          <p:nvPr/>
        </p:nvSpPr>
        <p:spPr>
          <a:xfrm>
            <a:off x="1786364" y="4370556"/>
            <a:ext cx="1655100" cy="4572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Quality &amp; Preparation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1" name="Google Shape;4111;p343"/>
          <p:cNvSpPr/>
          <p:nvPr/>
        </p:nvSpPr>
        <p:spPr>
          <a:xfrm>
            <a:off x="9048963" y="4331538"/>
            <a:ext cx="16551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CC521"/>
              </a:gs>
              <a:gs pos="50000">
                <a:srgbClr val="7CC521"/>
              </a:gs>
              <a:gs pos="100000">
                <a:schemeClr val="accent6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Stream Processing Software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2" name="Google Shape;4112;p343"/>
          <p:cNvSpPr txBox="1"/>
          <p:nvPr/>
        </p:nvSpPr>
        <p:spPr>
          <a:xfrm>
            <a:off x="567901" y="716029"/>
            <a:ext cx="300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endParaRPr sz="2400" kern="0">
              <a:solidFill>
                <a:srgbClr val="78BE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343"/>
          <p:cNvSpPr/>
          <p:nvPr/>
        </p:nvSpPr>
        <p:spPr>
          <a:xfrm>
            <a:off x="1290928" y="3245889"/>
            <a:ext cx="1655100" cy="457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1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Management</a:t>
            </a:r>
            <a:endParaRPr sz="1300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14" name="Google Shape;4114;p343"/>
          <p:cNvCxnSpPr>
            <a:endCxn id="4108" idx="1"/>
          </p:cNvCxnSpPr>
          <p:nvPr/>
        </p:nvCxnSpPr>
        <p:spPr>
          <a:xfrm rot="10800000" flipH="1">
            <a:off x="7353363" y="3504195"/>
            <a:ext cx="1695600" cy="2835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15" name="Google Shape;4115;p343" descr="Greenplum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0" y="2247775"/>
            <a:ext cx="1180164" cy="3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343" descr="Mailserver: PostgreSQL Configuration - Part 3 - Devin's Tech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482" y="952503"/>
            <a:ext cx="829810" cy="3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p343" descr="Download MySQL Logo in SVG Vector or PNG File Format - Logo.w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73" y="1260094"/>
            <a:ext cx="595229" cy="39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343" descr="AWS Marketplace: Vmware Tanzu GemFire BYO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481" y="1799050"/>
            <a:ext cx="1037581" cy="36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343" descr="Spring Cloud Data Flow Reviews 2021: Details, Pricing, &amp; Features | G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12948" y="2414325"/>
            <a:ext cx="1222581" cy="64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p343" descr="How to Setup RabbitMQ cluster on Ubuntu 16.04 | by Ömer KARABACAK | Me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94700" y="4874488"/>
            <a:ext cx="1180168" cy="43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1" name="Google Shape;4121;p343" descr="Apache MADlib (@ApacheMADlib) | Twitt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460" y="4862179"/>
            <a:ext cx="1015899" cy="10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p3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5715" y="914400"/>
            <a:ext cx="5383575" cy="5432067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Google Shape;4123;p343"/>
          <p:cNvSpPr/>
          <p:nvPr/>
        </p:nvSpPr>
        <p:spPr>
          <a:xfrm>
            <a:off x="5311838" y="2250128"/>
            <a:ext cx="13713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600"/>
            </a:pPr>
            <a:r>
              <a:rPr lang="en-US" sz="1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sz="1100" b="1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FFFFFF"/>
              </a:buClr>
              <a:buSzPts val="1600"/>
            </a:pPr>
            <a:r>
              <a:rPr lang="en-US" sz="1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Engines</a:t>
            </a:r>
            <a:endParaRPr sz="1100" b="1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4" name="Google Shape;4124;p343"/>
          <p:cNvSpPr/>
          <p:nvPr/>
        </p:nvSpPr>
        <p:spPr>
          <a:xfrm>
            <a:off x="4687763" y="3341378"/>
            <a:ext cx="1371300" cy="1371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Analytics &amp;</a:t>
            </a:r>
            <a:endParaRPr sz="1200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</a:t>
            </a:r>
            <a:endParaRPr sz="1200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Intelligence</a:t>
            </a:r>
            <a:endParaRPr sz="1300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5" name="Google Shape;4125;p343"/>
          <p:cNvSpPr/>
          <p:nvPr/>
        </p:nvSpPr>
        <p:spPr>
          <a:xfrm>
            <a:off x="6002198" y="3368478"/>
            <a:ext cx="13713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600"/>
            </a:pPr>
            <a:r>
              <a:rPr lang="en-US" sz="1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sz="1100" b="1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FFFFFF"/>
              </a:buClr>
              <a:buSzPts val="1600"/>
            </a:pPr>
            <a:r>
              <a:rPr lang="en-US" sz="1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sz="1100" b="1" kern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320</Words>
  <Application>Microsoft Macintosh PowerPoint</Application>
  <PresentationFormat>Widescreen</PresentationFormat>
  <Paragraphs>79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Montserrat</vt:lpstr>
      <vt:lpstr>Noto Sans Symbols</vt:lpstr>
      <vt:lpstr>NTR</vt:lpstr>
      <vt:lpstr>Open Sans</vt:lpstr>
      <vt:lpstr>Proxima Nova</vt:lpstr>
      <vt:lpstr>Verdana</vt:lpstr>
      <vt:lpstr>VMware_white_16x9</vt:lpstr>
      <vt:lpstr>3_VMware_white_16x9</vt:lpstr>
      <vt:lpstr>An Example of an end-to-end Application Data Architecture</vt:lpstr>
      <vt:lpstr>PowerPoint Presentation</vt:lpstr>
      <vt:lpstr>Data at Any Speed</vt:lpstr>
      <vt:lpstr>Data Market Landscape – VMware Has a Significant Presence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Example of an end-to-end Application Data Architecture</dc:title>
  <dc:creator>Hassan Hamade</dc:creator>
  <cp:lastModifiedBy>Hassan Hamade</cp:lastModifiedBy>
  <cp:revision>3</cp:revision>
  <dcterms:created xsi:type="dcterms:W3CDTF">2021-09-27T06:01:29Z</dcterms:created>
  <dcterms:modified xsi:type="dcterms:W3CDTF">2021-09-27T06:10:06Z</dcterms:modified>
</cp:coreProperties>
</file>